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3"/>
  </p:sldMasterIdLst>
  <p:notesMasterIdLst>
    <p:notesMasterId r:id="rId4"/>
  </p:notesMasterIdLst>
  <p:sldIdLst>
    <p:sldId id="256" r:id="rId5"/>
    <p:sldId id="257" r:id="rId6"/>
    <p:sldId id="258" r:id="rId7"/>
    <p:sldId id="259" r:id="rId8"/>
    <p:sldId id="260" r:id="rId9"/>
    <p:sldId id="261" r:id="rId10"/>
    <p:sldId id="262" r:id="rId11"/>
  </p:sldIdLst>
  <p:sldSz cy="6858000" cx="12192000"/>
  <p:notesSz cx="6858000" cy="9144000"/>
  <p:embeddedFontLst>
    <p:embeddedFont>
      <p:font typeface="Century Gothic"/>
      <p:regular r:id="rId12"/>
      <p:bold r:id="rId13"/>
      <p:italic r:id="rId14"/>
      <p:boldItalic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font" Target="fonts/CenturyGothic-bold.fntdata"/><Relationship Id="rId12" Type="http://schemas.openxmlformats.org/officeDocument/2006/relationships/font" Target="fonts/CenturyGothic-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font" Target="fonts/CenturyGothic-boldItalic.fntdata"/><Relationship Id="rId14" Type="http://schemas.openxmlformats.org/officeDocument/2006/relationships/font" Target="fonts/CenturyGothic-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6" name="Google Shape;25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We are the Safety Squad. Our chair person is Macey Hill and our vice chair is Lily-Mae Plaine.</a:t>
            </a:r>
            <a:endParaRPr/>
          </a:p>
        </p:txBody>
      </p:sp>
      <p:sp>
        <p:nvSpPr>
          <p:cNvPr id="257" name="Google Shape;257;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0" name="Google Shape;270;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1"/>
              </a:buClr>
              <a:buSzPts val="1200"/>
              <a:buFont typeface="Calibri"/>
              <a:buAutoNum type="arabicPeriod"/>
            </a:pPr>
            <a:r>
              <a:rPr lang="en-GB"/>
              <a:t>We spoke about having a new path built so no one has to walk on the drive way. Because of the lack of pavement, anyone walking into the school had to walk on the drive which put them at risk of being hit by a car. A new pavement has been put in from the middle gate to make a safer place for people to walk without the risk of being hurt by a car or delivery van driving up the driveway.</a:t>
            </a:r>
            <a:endParaRPr/>
          </a:p>
          <a:p>
            <a:pPr indent="-228600" lvl="0" marL="228600" marR="0" rtl="0" algn="l">
              <a:lnSpc>
                <a:spcPct val="100000"/>
              </a:lnSpc>
              <a:spcBef>
                <a:spcPts val="0"/>
              </a:spcBef>
              <a:spcAft>
                <a:spcPts val="0"/>
              </a:spcAft>
              <a:buClr>
                <a:schemeClr val="dk1"/>
              </a:buClr>
              <a:buSzPts val="1200"/>
              <a:buFont typeface="Calibri"/>
              <a:buAutoNum type="arabicPeriod"/>
            </a:pPr>
            <a:r>
              <a:rPr lang="en-GB"/>
              <a:t>We talked about having safer crossings for pupils to cross the drive safely. Zebra crossings have been painted on the drive in 2 places to make crossing the drive safer for anyone walking into school.</a:t>
            </a:r>
            <a:endParaRPr/>
          </a:p>
          <a:p>
            <a:pPr indent="-228600" lvl="0" marL="228600" marR="0" rtl="0" algn="l">
              <a:lnSpc>
                <a:spcPct val="100000"/>
              </a:lnSpc>
              <a:spcBef>
                <a:spcPts val="0"/>
              </a:spcBef>
              <a:spcAft>
                <a:spcPts val="0"/>
              </a:spcAft>
              <a:buClr>
                <a:schemeClr val="dk1"/>
              </a:buClr>
              <a:buSzPts val="1200"/>
              <a:buFont typeface="Calibri"/>
              <a:buAutoNum type="arabicPeriod"/>
            </a:pPr>
            <a:r>
              <a:rPr lang="en-GB"/>
              <a:t>We discussed how there was no fencing around the car park. This made it very unsafe when cars were driving into or parking, as visitors and pupils could walk through the car park. A new fence has been put in around the car park, and also around the junior yard. This also stops children running up from the yard and into the car park or along the drive.</a:t>
            </a:r>
            <a:endParaRPr/>
          </a:p>
          <a:p>
            <a:pPr indent="-152400" lvl="0" marL="228600" marR="0" rtl="0" algn="l">
              <a:lnSpc>
                <a:spcPct val="100000"/>
              </a:lnSpc>
              <a:spcBef>
                <a:spcPts val="0"/>
              </a:spcBef>
              <a:spcAft>
                <a:spcPts val="0"/>
              </a:spcAft>
              <a:buClr>
                <a:schemeClr val="dk1"/>
              </a:buClr>
              <a:buSzPts val="1200"/>
              <a:buFont typeface="Calibri"/>
              <a:buNone/>
            </a:pPr>
            <a:r>
              <a:t/>
            </a:r>
            <a:endParaRPr/>
          </a:p>
          <a:p>
            <a:pPr indent="-152400" lvl="0" marL="228600" marR="0" rtl="0" algn="l">
              <a:lnSpc>
                <a:spcPct val="100000"/>
              </a:lnSpc>
              <a:spcBef>
                <a:spcPts val="0"/>
              </a:spcBef>
              <a:spcAft>
                <a:spcPts val="0"/>
              </a:spcAft>
              <a:buClr>
                <a:schemeClr val="dk1"/>
              </a:buClr>
              <a:buSzPts val="1200"/>
              <a:buFont typeface="Calibri"/>
              <a:buNone/>
            </a:pPr>
            <a:r>
              <a:t/>
            </a:r>
            <a:endParaRPr/>
          </a:p>
          <a:p>
            <a:pPr indent="-152400" lvl="0" marL="228600" marR="0" rtl="0" algn="l">
              <a:lnSpc>
                <a:spcPct val="100000"/>
              </a:lnSpc>
              <a:spcBef>
                <a:spcPts val="0"/>
              </a:spcBef>
              <a:spcAft>
                <a:spcPts val="0"/>
              </a:spcAft>
              <a:buClr>
                <a:schemeClr val="dk1"/>
              </a:buClr>
              <a:buSzPts val="1200"/>
              <a:buFont typeface="Calibri"/>
              <a:buNone/>
            </a:pPr>
            <a:r>
              <a:t/>
            </a:r>
            <a:endParaRPr/>
          </a:p>
          <a:p>
            <a:pPr indent="0" lvl="0" marL="0" rtl="0" algn="l">
              <a:spcBef>
                <a:spcPts val="0"/>
              </a:spcBef>
              <a:spcAft>
                <a:spcPts val="0"/>
              </a:spcAft>
              <a:buNone/>
            </a:pPr>
            <a:r>
              <a:t/>
            </a:r>
            <a:endParaRPr/>
          </a:p>
        </p:txBody>
      </p:sp>
      <p:sp>
        <p:nvSpPr>
          <p:cNvPr id="271" name="Google Shape;271;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1"/>
              </a:buClr>
              <a:buSzPts val="1200"/>
              <a:buFont typeface="Calibri"/>
              <a:buAutoNum type="arabicPeriod"/>
            </a:pPr>
            <a:r>
              <a:rPr lang="en-GB"/>
              <a:t>We spoke about having a new path built so no one has to walk on the drive way. Because of the lack of pavement, anyone walking into the school had to walk on the drive which put them at risk of being hit by a car. A new pavement has been put in from the middle gate to make a safer place for people to walk without the risk of being hurt by a car or delivery van driving up the driveway.</a:t>
            </a:r>
            <a:endParaRPr/>
          </a:p>
          <a:p>
            <a:pPr indent="-228600" lvl="0" marL="228600" marR="0" rtl="0" algn="l">
              <a:lnSpc>
                <a:spcPct val="100000"/>
              </a:lnSpc>
              <a:spcBef>
                <a:spcPts val="0"/>
              </a:spcBef>
              <a:spcAft>
                <a:spcPts val="0"/>
              </a:spcAft>
              <a:buClr>
                <a:schemeClr val="dk1"/>
              </a:buClr>
              <a:buSzPts val="1200"/>
              <a:buFont typeface="Calibri"/>
              <a:buAutoNum type="arabicPeriod"/>
            </a:pPr>
            <a:r>
              <a:rPr lang="en-GB"/>
              <a:t>We talked about having safer crossings for pupils to cross the drive safely. Zebra crossings have been painted on the drive in 2 places to make crossing the drive safer for anyone walking into school.</a:t>
            </a:r>
            <a:endParaRPr/>
          </a:p>
          <a:p>
            <a:pPr indent="-228600" lvl="0" marL="228600" marR="0" rtl="0" algn="l">
              <a:lnSpc>
                <a:spcPct val="100000"/>
              </a:lnSpc>
              <a:spcBef>
                <a:spcPts val="0"/>
              </a:spcBef>
              <a:spcAft>
                <a:spcPts val="0"/>
              </a:spcAft>
              <a:buClr>
                <a:schemeClr val="dk1"/>
              </a:buClr>
              <a:buSzPts val="1200"/>
              <a:buFont typeface="Calibri"/>
              <a:buAutoNum type="arabicPeriod"/>
            </a:pPr>
            <a:r>
              <a:rPr lang="en-GB"/>
              <a:t>We discussed how there was no fencing around the car park. This made it very unsafe when cars were driving into or parking, as visitors and pupils could walk through the car park. A new fence has been put in around the car park, and also around the junior yard. This also stops children running up from the yard and into the car park or along the drive.</a:t>
            </a:r>
            <a:endParaRPr/>
          </a:p>
          <a:p>
            <a:pPr indent="-228600" lvl="0" marL="228600" marR="0" rtl="0" algn="l">
              <a:lnSpc>
                <a:spcPct val="100000"/>
              </a:lnSpc>
              <a:spcBef>
                <a:spcPts val="0"/>
              </a:spcBef>
              <a:spcAft>
                <a:spcPts val="0"/>
              </a:spcAft>
              <a:buClr>
                <a:schemeClr val="dk1"/>
              </a:buClr>
              <a:buSzPts val="1200"/>
              <a:buFont typeface="Calibri"/>
              <a:buAutoNum type="arabicPeriod"/>
            </a:pPr>
            <a:r>
              <a:rPr lang="en-GB"/>
              <a:t>We talked about the fences around the infant yard. Even though it stopped children from running out on to the drive, it was dangerous because it was very low, and any child climbing up on the fence could hurt themselves. The fence has been replaced with new, higher fences that are to high for the little children to climb up on.</a:t>
            </a:r>
            <a:endParaRPr/>
          </a:p>
          <a:p>
            <a:pPr indent="-152400" lvl="0" marL="228600" marR="0" rtl="0" algn="l">
              <a:lnSpc>
                <a:spcPct val="100000"/>
              </a:lnSpc>
              <a:spcBef>
                <a:spcPts val="0"/>
              </a:spcBef>
              <a:spcAft>
                <a:spcPts val="0"/>
              </a:spcAft>
              <a:buClr>
                <a:schemeClr val="dk1"/>
              </a:buClr>
              <a:buSzPts val="1200"/>
              <a:buFont typeface="Calibri"/>
              <a:buNone/>
            </a:pPr>
            <a:r>
              <a:t/>
            </a:r>
            <a:endParaRPr/>
          </a:p>
          <a:p>
            <a:pPr indent="-152400" lvl="0" marL="228600" marR="0" rtl="0" algn="l">
              <a:lnSpc>
                <a:spcPct val="100000"/>
              </a:lnSpc>
              <a:spcBef>
                <a:spcPts val="0"/>
              </a:spcBef>
              <a:spcAft>
                <a:spcPts val="0"/>
              </a:spcAft>
              <a:buClr>
                <a:schemeClr val="dk1"/>
              </a:buClr>
              <a:buSzPts val="1200"/>
              <a:buFont typeface="Calibri"/>
              <a:buNone/>
            </a:pPr>
            <a:r>
              <a:t/>
            </a:r>
            <a:endParaRPr/>
          </a:p>
          <a:p>
            <a:pPr indent="0" lvl="0" marL="0" rtl="0" algn="l">
              <a:spcBef>
                <a:spcPts val="0"/>
              </a:spcBef>
              <a:spcAft>
                <a:spcPts val="0"/>
              </a:spcAft>
              <a:buNone/>
            </a:pPr>
            <a:r>
              <a:t/>
            </a:r>
            <a:endParaRPr/>
          </a:p>
        </p:txBody>
      </p:sp>
      <p:sp>
        <p:nvSpPr>
          <p:cNvPr id="279" name="Google Shape;279;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6" name="Google Shape;286;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228600" rtl="0" algn="l">
              <a:spcBef>
                <a:spcPts val="0"/>
              </a:spcBef>
              <a:spcAft>
                <a:spcPts val="0"/>
              </a:spcAft>
              <a:buClr>
                <a:schemeClr val="dk1"/>
              </a:buClr>
              <a:buSzPts val="1200"/>
              <a:buFont typeface="Calibri"/>
              <a:buAutoNum type="arabicPeriod"/>
            </a:pPr>
            <a:r>
              <a:rPr lang="en-GB"/>
              <a:t>We have noticed that cars park outside our school gates, particularly during pick up and drop off times. This is very dangerous because if there was an emergency and an ambulance or fire engine needed to get into the school grounds, they may be delayed as the cars are blocking the gates so they can’t get in.</a:t>
            </a:r>
            <a:endParaRPr/>
          </a:p>
          <a:p>
            <a:pPr indent="-228600" lvl="0" marL="228600" rtl="0" algn="l">
              <a:spcBef>
                <a:spcPts val="0"/>
              </a:spcBef>
              <a:spcAft>
                <a:spcPts val="0"/>
              </a:spcAft>
              <a:buClr>
                <a:schemeClr val="dk1"/>
              </a:buClr>
              <a:buSzPts val="1200"/>
              <a:buFont typeface="Calibri"/>
              <a:buAutoNum type="arabicPeriod"/>
            </a:pPr>
            <a:r>
              <a:rPr lang="en-GB"/>
              <a:t>Some of you may have noticed the new safety signs outside the school on the path, warning people to not park outside the gates. They look like these. Steve has been putting them outside our gates so parents don’t park on the pavements.</a:t>
            </a:r>
            <a:endParaRPr/>
          </a:p>
          <a:p>
            <a:pPr indent="-228600" lvl="0" marL="228600" rtl="0" algn="l">
              <a:spcBef>
                <a:spcPts val="0"/>
              </a:spcBef>
              <a:spcAft>
                <a:spcPts val="0"/>
              </a:spcAft>
              <a:buClr>
                <a:schemeClr val="dk1"/>
              </a:buClr>
              <a:buSzPts val="1200"/>
              <a:buFont typeface="Calibri"/>
              <a:buAutoNum type="arabicPeriod"/>
            </a:pPr>
            <a:r>
              <a:rPr lang="en-GB"/>
              <a:t>These have stopped people parking on the pavements but not from parking outside our gates.</a:t>
            </a:r>
            <a:endParaRPr/>
          </a:p>
          <a:p>
            <a:pPr indent="-152400" lvl="0" marL="228600" rtl="0" algn="l">
              <a:spcBef>
                <a:spcPts val="0"/>
              </a:spcBef>
              <a:spcAft>
                <a:spcPts val="0"/>
              </a:spcAft>
              <a:buClr>
                <a:schemeClr val="dk1"/>
              </a:buClr>
              <a:buSzPts val="1200"/>
              <a:buFont typeface="Calibri"/>
              <a:buNone/>
            </a:pPr>
            <a:r>
              <a:t/>
            </a:r>
            <a:endParaRPr/>
          </a:p>
        </p:txBody>
      </p:sp>
      <p:sp>
        <p:nvSpPr>
          <p:cNvPr id="287" name="Google Shape;287;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4" name="Google Shape;294;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228600" rtl="0" algn="l">
              <a:spcBef>
                <a:spcPts val="0"/>
              </a:spcBef>
              <a:spcAft>
                <a:spcPts val="0"/>
              </a:spcAft>
              <a:buClr>
                <a:schemeClr val="dk1"/>
              </a:buClr>
              <a:buSzPts val="1200"/>
              <a:buFont typeface="Calibri"/>
              <a:buAutoNum type="arabicPeriod"/>
            </a:pPr>
            <a:r>
              <a:rPr lang="en-GB"/>
              <a:t>We need your help to tell parents about the dangers of parking outside our school gates. </a:t>
            </a:r>
            <a:endParaRPr/>
          </a:p>
          <a:p>
            <a:pPr indent="-228600" lvl="0" marL="228600" rtl="0" algn="l">
              <a:spcBef>
                <a:spcPts val="0"/>
              </a:spcBef>
              <a:spcAft>
                <a:spcPts val="0"/>
              </a:spcAft>
              <a:buClr>
                <a:schemeClr val="dk1"/>
              </a:buClr>
              <a:buSzPts val="1200"/>
              <a:buFont typeface="Calibri"/>
              <a:buAutoNum type="arabicPeriod"/>
            </a:pPr>
            <a:r>
              <a:rPr lang="en-GB"/>
              <a:t>We are also going to hold a poster competition. We would like you to design a poster to tell visitors and parents why they shouldn’t park outside our school gates.</a:t>
            </a:r>
            <a:endParaRPr/>
          </a:p>
          <a:p>
            <a:pPr indent="-228600" lvl="0" marL="228600" rtl="0" algn="l">
              <a:spcBef>
                <a:spcPts val="0"/>
              </a:spcBef>
              <a:spcAft>
                <a:spcPts val="0"/>
              </a:spcAft>
              <a:buClr>
                <a:schemeClr val="dk1"/>
              </a:buClr>
              <a:buSzPts val="1200"/>
              <a:buFont typeface="Calibri"/>
              <a:buAutoNum type="arabicPeriod"/>
            </a:pPr>
            <a:r>
              <a:rPr lang="en-GB"/>
              <a:t>The winning poster will be displayed around our school and on the gates. </a:t>
            </a:r>
            <a:endParaRPr/>
          </a:p>
          <a:p>
            <a:pPr indent="-228600" lvl="0" marL="228600" rtl="0" algn="l">
              <a:spcBef>
                <a:spcPts val="0"/>
              </a:spcBef>
              <a:spcAft>
                <a:spcPts val="0"/>
              </a:spcAft>
              <a:buClr>
                <a:schemeClr val="dk1"/>
              </a:buClr>
              <a:buSzPts val="1200"/>
              <a:buFont typeface="Calibri"/>
              <a:buAutoNum type="arabicPeriod"/>
            </a:pPr>
            <a:r>
              <a:rPr lang="en-GB"/>
              <a:t>The winner will also receive a prize.</a:t>
            </a:r>
            <a:endParaRPr/>
          </a:p>
          <a:p>
            <a:pPr indent="-228600" lvl="0" marL="228600" rtl="0" algn="l">
              <a:spcBef>
                <a:spcPts val="0"/>
              </a:spcBef>
              <a:spcAft>
                <a:spcPts val="0"/>
              </a:spcAft>
              <a:buClr>
                <a:schemeClr val="dk1"/>
              </a:buClr>
              <a:buSzPts val="1200"/>
              <a:buFont typeface="Calibri"/>
              <a:buAutoNum type="arabicPeriod"/>
            </a:pPr>
            <a:r>
              <a:rPr lang="en-GB"/>
              <a:t>You can design a poster by yourself or with a friend, but we would like all entries in by Friday 27</a:t>
            </a:r>
            <a:r>
              <a:rPr baseline="30000" lang="en-GB"/>
              <a:t>th</a:t>
            </a:r>
            <a:r>
              <a:rPr lang="en-GB"/>
              <a:t> February. You can give your posters to a member of the Safety Squad or to Mrs Watkins or Mrs Nicholls.</a:t>
            </a:r>
            <a:endParaRPr/>
          </a:p>
        </p:txBody>
      </p:sp>
      <p:sp>
        <p:nvSpPr>
          <p:cNvPr id="295" name="Google Shape;295;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6" name="Shape 26"/>
        <p:cNvGrpSpPr/>
        <p:nvPr/>
      </p:nvGrpSpPr>
      <p:grpSpPr>
        <a:xfrm>
          <a:off x="0" y="0"/>
          <a:ext cx="0" cy="0"/>
          <a:chOff x="0" y="0"/>
          <a:chExt cx="0" cy="0"/>
        </a:xfrm>
      </p:grpSpPr>
      <p:grpSp>
        <p:nvGrpSpPr>
          <p:cNvPr id="27" name="Google Shape;27;p2"/>
          <p:cNvGrpSpPr/>
          <p:nvPr/>
        </p:nvGrpSpPr>
        <p:grpSpPr>
          <a:xfrm>
            <a:off x="0" y="0"/>
            <a:ext cx="12192000" cy="6858000"/>
            <a:chOff x="0" y="0"/>
            <a:chExt cx="12192000" cy="6858000"/>
          </a:xfrm>
        </p:grpSpPr>
        <p:sp>
          <p:nvSpPr>
            <p:cNvPr id="28" name="Google Shape;28;p2"/>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30" name="Google Shape;30;p2"/>
          <p:cNvSpPr txBox="1"/>
          <p:nvPr>
            <p:ph type="ctrTitle"/>
          </p:nvPr>
        </p:nvSpPr>
        <p:spPr>
          <a:xfrm>
            <a:off x="1154955" y="2099733"/>
            <a:ext cx="8825658" cy="267764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5400"/>
              <a:buFont typeface="Century Gothic"/>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
          <p:cNvSpPr txBox="1"/>
          <p:nvPr>
            <p:ph idx="1" type="subTitle"/>
          </p:nvPr>
        </p:nvSpPr>
        <p:spPr>
          <a:xfrm>
            <a:off x="1154955" y="4777380"/>
            <a:ext cx="8825658" cy="86142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2" name="Google Shape;32;p2"/>
          <p:cNvSpPr txBox="1"/>
          <p:nvPr>
            <p:ph idx="10" type="dt"/>
          </p:nvPr>
        </p:nvSpPr>
        <p:spPr>
          <a:xfrm rot="5400000">
            <a:off x="10158984" y="1792224"/>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2"/>
          <p:cNvSpPr txBox="1"/>
          <p:nvPr>
            <p:ph idx="11" type="ftr"/>
          </p:nvPr>
        </p:nvSpPr>
        <p:spPr>
          <a:xfrm rot="5400000">
            <a:off x="8951976" y="3227832"/>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9" name="Google Shape;39;p3"/>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3"/>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
          <p:cNvSpPr txBox="1"/>
          <p:nvPr>
            <p:ph idx="1" type="body"/>
          </p:nvPr>
        </p:nvSpPr>
        <p:spPr>
          <a:xfrm>
            <a:off x="1154954" y="2603500"/>
            <a:ext cx="4825158" cy="3416301"/>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5" name="Google Shape;45;p4"/>
          <p:cNvSpPr txBox="1"/>
          <p:nvPr>
            <p:ph idx="2" type="body"/>
          </p:nvPr>
        </p:nvSpPr>
        <p:spPr>
          <a:xfrm>
            <a:off x="6208712" y="2603500"/>
            <a:ext cx="4825159" cy="3416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6" name="Google Shape;46;p4"/>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49" name="Shape 49"/>
        <p:cNvGrpSpPr/>
        <p:nvPr/>
      </p:nvGrpSpPr>
      <p:grpSpPr>
        <a:xfrm>
          <a:off x="0" y="0"/>
          <a:ext cx="0" cy="0"/>
          <a:chOff x="0" y="0"/>
          <a:chExt cx="0" cy="0"/>
        </a:xfrm>
      </p:grpSpPr>
      <p:grpSp>
        <p:nvGrpSpPr>
          <p:cNvPr id="50" name="Google Shape;50;p5"/>
          <p:cNvGrpSpPr/>
          <p:nvPr/>
        </p:nvGrpSpPr>
        <p:grpSpPr>
          <a:xfrm>
            <a:off x="0" y="0"/>
            <a:ext cx="12192000" cy="6858000"/>
            <a:chOff x="0" y="0"/>
            <a:chExt cx="12192000" cy="6858000"/>
          </a:xfrm>
        </p:grpSpPr>
        <p:sp>
          <p:nvSpPr>
            <p:cNvPr id="51" name="Google Shape;51;p5"/>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5"/>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5"/>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5"/>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5"/>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5"/>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5"/>
            <p:cNvSpPr/>
            <p:nvPr/>
          </p:nvSpPr>
          <p:spPr>
            <a:xfrm>
              <a:off x="7289800" y="402165"/>
              <a:ext cx="4478865"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rot="-5400000">
              <a:off x="3787244"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59" name="Google Shape;59;p5"/>
            <p:cNvSpPr/>
            <p:nvPr/>
          </p:nvSpPr>
          <p:spPr>
            <a:xfrm rot="-5677511">
              <a:off x="4698352"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61" name="Google Shape;61;p5"/>
          <p:cNvSpPr txBox="1"/>
          <p:nvPr>
            <p:ph type="title"/>
          </p:nvPr>
        </p:nvSpPr>
        <p:spPr>
          <a:xfrm>
            <a:off x="1154954" y="2677645"/>
            <a:ext cx="4351025" cy="228382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
          <p:cNvSpPr txBox="1"/>
          <p:nvPr>
            <p:ph idx="1" type="body"/>
          </p:nvPr>
        </p:nvSpPr>
        <p:spPr>
          <a:xfrm>
            <a:off x="6895559" y="2677644"/>
            <a:ext cx="3757545" cy="228382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63" name="Google Shape;63;p5"/>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5"/>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7" name="Shape 67"/>
        <p:cNvGrpSpPr/>
        <p:nvPr/>
      </p:nvGrpSpPr>
      <p:grpSpPr>
        <a:xfrm>
          <a:off x="0" y="0"/>
          <a:ext cx="0" cy="0"/>
          <a:chOff x="0" y="0"/>
          <a:chExt cx="0" cy="0"/>
        </a:xfrm>
      </p:grpSpPr>
      <p:sp>
        <p:nvSpPr>
          <p:cNvPr id="68" name="Google Shape;68;p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6"/>
          <p:cNvSpPr txBox="1"/>
          <p:nvPr>
            <p:ph idx="1" type="body"/>
          </p:nvPr>
        </p:nvSpPr>
        <p:spPr>
          <a:xfrm>
            <a:off x="1154954" y="2603500"/>
            <a:ext cx="4825157"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70" name="Google Shape;70;p6"/>
          <p:cNvSpPr txBox="1"/>
          <p:nvPr>
            <p:ph idx="2" type="body"/>
          </p:nvPr>
        </p:nvSpPr>
        <p:spPr>
          <a:xfrm>
            <a:off x="1154954" y="3179762"/>
            <a:ext cx="4825158" cy="284003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1" name="Google Shape;71;p6"/>
          <p:cNvSpPr txBox="1"/>
          <p:nvPr>
            <p:ph idx="3" type="body"/>
          </p:nvPr>
        </p:nvSpPr>
        <p:spPr>
          <a:xfrm>
            <a:off x="6208712" y="2603500"/>
            <a:ext cx="4825159"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72" name="Google Shape;72;p6"/>
          <p:cNvSpPr txBox="1"/>
          <p:nvPr>
            <p:ph idx="4" type="body"/>
          </p:nvPr>
        </p:nvSpPr>
        <p:spPr>
          <a:xfrm>
            <a:off x="6208712" y="3179762"/>
            <a:ext cx="4825159" cy="284003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3" name="Google Shape;73;p6"/>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6"/>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6"/>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6" name="Shape 76"/>
        <p:cNvGrpSpPr/>
        <p:nvPr/>
      </p:nvGrpSpPr>
      <p:grpSpPr>
        <a:xfrm>
          <a:off x="0" y="0"/>
          <a:ext cx="0" cy="0"/>
          <a:chOff x="0" y="0"/>
          <a:chExt cx="0" cy="0"/>
        </a:xfrm>
      </p:grpSpPr>
      <p:sp>
        <p:nvSpPr>
          <p:cNvPr id="77" name="Google Shape;77;p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7"/>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7"/>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81" name="Shape 81"/>
        <p:cNvGrpSpPr/>
        <p:nvPr/>
      </p:nvGrpSpPr>
      <p:grpSpPr>
        <a:xfrm>
          <a:off x="0" y="0"/>
          <a:ext cx="0" cy="0"/>
          <a:chOff x="0" y="0"/>
          <a:chExt cx="0" cy="0"/>
        </a:xfrm>
      </p:grpSpPr>
      <p:sp>
        <p:nvSpPr>
          <p:cNvPr id="82" name="Google Shape;82;p8"/>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8"/>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8"/>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86" name="Shape 86"/>
        <p:cNvGrpSpPr/>
        <p:nvPr/>
      </p:nvGrpSpPr>
      <p:grpSpPr>
        <a:xfrm>
          <a:off x="0" y="0"/>
          <a:ext cx="0" cy="0"/>
          <a:chOff x="0" y="0"/>
          <a:chExt cx="0" cy="0"/>
        </a:xfrm>
      </p:grpSpPr>
      <p:grpSp>
        <p:nvGrpSpPr>
          <p:cNvPr id="87" name="Google Shape;87;p9"/>
          <p:cNvGrpSpPr/>
          <p:nvPr/>
        </p:nvGrpSpPr>
        <p:grpSpPr>
          <a:xfrm>
            <a:off x="0" y="0"/>
            <a:ext cx="12192000" cy="6858000"/>
            <a:chOff x="0" y="0"/>
            <a:chExt cx="12192000" cy="6858000"/>
          </a:xfrm>
        </p:grpSpPr>
        <p:sp>
          <p:nvSpPr>
            <p:cNvPr id="88" name="Google Shape;88;p9"/>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9"/>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9"/>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9"/>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9"/>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9"/>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9"/>
            <p:cNvSpPr/>
            <p:nvPr/>
          </p:nvSpPr>
          <p:spPr>
            <a:xfrm>
              <a:off x="5713412" y="402165"/>
              <a:ext cx="6055253"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9"/>
            <p:cNvSpPr/>
            <p:nvPr/>
          </p:nvSpPr>
          <p:spPr>
            <a:xfrm rot="-5677511">
              <a:off x="3140485"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9"/>
            <p:cNvSpPr/>
            <p:nvPr/>
          </p:nvSpPr>
          <p:spPr>
            <a:xfrm rot="-5400000">
              <a:off x="2229377"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97" name="Google Shape;97;p9"/>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98" name="Google Shape;98;p9"/>
          <p:cNvSpPr txBox="1"/>
          <p:nvPr>
            <p:ph type="title"/>
          </p:nvPr>
        </p:nvSpPr>
        <p:spPr>
          <a:xfrm>
            <a:off x="1154955" y="1295400"/>
            <a:ext cx="2793158" cy="1600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9"/>
          <p:cNvSpPr txBox="1"/>
          <p:nvPr>
            <p:ph idx="1" type="body"/>
          </p:nvPr>
        </p:nvSpPr>
        <p:spPr>
          <a:xfrm>
            <a:off x="5781146" y="1447800"/>
            <a:ext cx="5190066" cy="4572000"/>
          </a:xfrm>
          <a:prstGeom prst="rect">
            <a:avLst/>
          </a:prstGeom>
          <a:noFill/>
          <a:ln>
            <a:noFill/>
          </a:ln>
        </p:spPr>
        <p:txBody>
          <a:bodyPr anchorCtr="0" anchor="ctr"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00" name="Google Shape;100;p9"/>
          <p:cNvSpPr txBox="1"/>
          <p:nvPr>
            <p:ph idx="2" type="body"/>
          </p:nvPr>
        </p:nvSpPr>
        <p:spPr>
          <a:xfrm>
            <a:off x="1154954" y="3129280"/>
            <a:ext cx="2793158" cy="289559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01" name="Google Shape;101;p9"/>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9"/>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9"/>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9"/>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05" name="Shape 105"/>
        <p:cNvGrpSpPr/>
        <p:nvPr/>
      </p:nvGrpSpPr>
      <p:grpSpPr>
        <a:xfrm>
          <a:off x="0" y="0"/>
          <a:ext cx="0" cy="0"/>
          <a:chOff x="0" y="0"/>
          <a:chExt cx="0" cy="0"/>
        </a:xfrm>
      </p:grpSpPr>
      <p:grpSp>
        <p:nvGrpSpPr>
          <p:cNvPr id="106" name="Google Shape;106;p10"/>
          <p:cNvGrpSpPr/>
          <p:nvPr/>
        </p:nvGrpSpPr>
        <p:grpSpPr>
          <a:xfrm>
            <a:off x="0" y="0"/>
            <a:ext cx="12192000" cy="6858000"/>
            <a:chOff x="0" y="0"/>
            <a:chExt cx="12192000" cy="6858000"/>
          </a:xfrm>
        </p:grpSpPr>
        <p:sp>
          <p:nvSpPr>
            <p:cNvPr id="107" name="Google Shape;107;p10"/>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0"/>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0"/>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0"/>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0"/>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0"/>
            <p:cNvSpPr/>
            <p:nvPr/>
          </p:nvSpPr>
          <p:spPr>
            <a:xfrm>
              <a:off x="6172200" y="402165"/>
              <a:ext cx="5596465"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0"/>
            <p:cNvSpPr/>
            <p:nvPr/>
          </p:nvSpPr>
          <p:spPr>
            <a:xfrm rot="-5677511">
              <a:off x="4203594"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0"/>
            <p:cNvSpPr/>
            <p:nvPr/>
          </p:nvSpPr>
          <p:spPr>
            <a:xfrm rot="-5400000">
              <a:off x="3295432"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16" name="Google Shape;116;p10"/>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17" name="Google Shape;117;p10"/>
          <p:cNvSpPr txBox="1"/>
          <p:nvPr>
            <p:ph type="title"/>
          </p:nvPr>
        </p:nvSpPr>
        <p:spPr>
          <a:xfrm>
            <a:off x="1154955" y="1693333"/>
            <a:ext cx="3865134" cy="1735667"/>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3600"/>
              <a:buFont typeface="Century Gothic"/>
              <a:buNone/>
              <a:defRPr b="0"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10"/>
          <p:cNvSpPr/>
          <p:nvPr>
            <p:ph idx="2" type="pic"/>
          </p:nvPr>
        </p:nvSpPr>
        <p:spPr>
          <a:xfrm>
            <a:off x="6547870" y="1143000"/>
            <a:ext cx="3227193" cy="4572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19" name="Google Shape;119;p10"/>
          <p:cNvSpPr txBox="1"/>
          <p:nvPr>
            <p:ph idx="1" type="body"/>
          </p:nvPr>
        </p:nvSpPr>
        <p:spPr>
          <a:xfrm>
            <a:off x="1154954" y="3657600"/>
            <a:ext cx="3859212" cy="13716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0" name="Google Shape;120;p10"/>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10"/>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10"/>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0"/>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124" name="Shape 124"/>
        <p:cNvGrpSpPr/>
        <p:nvPr/>
      </p:nvGrpSpPr>
      <p:grpSpPr>
        <a:xfrm>
          <a:off x="0" y="0"/>
          <a:ext cx="0" cy="0"/>
          <a:chOff x="0" y="0"/>
          <a:chExt cx="0" cy="0"/>
        </a:xfrm>
      </p:grpSpPr>
      <p:grpSp>
        <p:nvGrpSpPr>
          <p:cNvPr id="125" name="Google Shape;125;p11"/>
          <p:cNvGrpSpPr/>
          <p:nvPr/>
        </p:nvGrpSpPr>
        <p:grpSpPr>
          <a:xfrm>
            <a:off x="0" y="0"/>
            <a:ext cx="12192000" cy="6858000"/>
            <a:chOff x="0" y="0"/>
            <a:chExt cx="12192000" cy="6858000"/>
          </a:xfrm>
        </p:grpSpPr>
        <p:sp>
          <p:nvSpPr>
            <p:cNvPr id="126" name="Google Shape;126;p11"/>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1"/>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1"/>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1"/>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1"/>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11"/>
            <p:cNvSpPr/>
            <p:nvPr/>
          </p:nvSpPr>
          <p:spPr>
            <a:xfrm rot="10371525">
              <a:off x="263767" y="4438254"/>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1"/>
            <p:cNvSpPr/>
            <p:nvPr/>
          </p:nvSpPr>
          <p:spPr>
            <a:xfrm rot="10800000">
              <a:off x="459506" y="321130"/>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sp>
        <p:sp>
          <p:nvSpPr>
            <p:cNvPr id="134" name="Google Shape;134;p1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35" name="Google Shape;135;p11"/>
          <p:cNvSpPr txBox="1"/>
          <p:nvPr>
            <p:ph type="title"/>
          </p:nvPr>
        </p:nvSpPr>
        <p:spPr>
          <a:xfrm>
            <a:off x="1154954" y="4969927"/>
            <a:ext cx="8825659"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11"/>
          <p:cNvSpPr/>
          <p:nvPr>
            <p:ph idx="2" type="pic"/>
          </p:nvPr>
        </p:nvSpPr>
        <p:spPr>
          <a:xfrm>
            <a:off x="1154954" y="685800"/>
            <a:ext cx="8825659" cy="3429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37" name="Google Shape;137;p11"/>
          <p:cNvSpPr txBox="1"/>
          <p:nvPr>
            <p:ph idx="1" type="body"/>
          </p:nvPr>
        </p:nvSpPr>
        <p:spPr>
          <a:xfrm>
            <a:off x="1154954" y="5536665"/>
            <a:ext cx="8825658"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38" name="Google Shape;138;p11"/>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11"/>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11"/>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142" name="Shape 142"/>
        <p:cNvGrpSpPr/>
        <p:nvPr/>
      </p:nvGrpSpPr>
      <p:grpSpPr>
        <a:xfrm>
          <a:off x="0" y="0"/>
          <a:ext cx="0" cy="0"/>
          <a:chOff x="0" y="0"/>
          <a:chExt cx="0" cy="0"/>
        </a:xfrm>
      </p:grpSpPr>
      <p:grpSp>
        <p:nvGrpSpPr>
          <p:cNvPr id="143" name="Google Shape;143;p12"/>
          <p:cNvGrpSpPr/>
          <p:nvPr/>
        </p:nvGrpSpPr>
        <p:grpSpPr>
          <a:xfrm>
            <a:off x="0" y="0"/>
            <a:ext cx="12192000" cy="6858000"/>
            <a:chOff x="0" y="0"/>
            <a:chExt cx="12192000" cy="6858000"/>
          </a:xfrm>
        </p:grpSpPr>
        <p:sp>
          <p:nvSpPr>
            <p:cNvPr id="144" name="Google Shape;144;p12"/>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2"/>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2"/>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2"/>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2"/>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2"/>
            <p:cNvSpPr/>
            <p:nvPr/>
          </p:nvSpPr>
          <p:spPr>
            <a:xfrm rot="-589932">
              <a:off x="8490951" y="2714874"/>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2"/>
            <p:cNvSpPr/>
            <p:nvPr/>
          </p:nvSpPr>
          <p:spPr>
            <a:xfrm>
              <a:off x="455612" y="2801319"/>
              <a:ext cx="11277600" cy="3602637"/>
            </a:xfrm>
            <a:custGeom>
              <a:rect b="b" l="l" r="r" t="t"/>
              <a:pathLst>
                <a:path extrusionOk="0" h="7946" w="10000">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lt1"/>
            </a:solidFill>
            <a:ln>
              <a:noFill/>
            </a:ln>
          </p:spPr>
        </p:sp>
        <p:sp>
          <p:nvSpPr>
            <p:cNvPr id="152" name="Google Shape;152;p12"/>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53" name="Google Shape;153;p12"/>
          <p:cNvSpPr txBox="1"/>
          <p:nvPr>
            <p:ph type="title"/>
          </p:nvPr>
        </p:nvSpPr>
        <p:spPr>
          <a:xfrm>
            <a:off x="1148798" y="1063417"/>
            <a:ext cx="8831816" cy="1372986"/>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4" name="Google Shape;154;p12"/>
          <p:cNvSpPr txBox="1"/>
          <p:nvPr>
            <p:ph idx="1" type="body"/>
          </p:nvPr>
        </p:nvSpPr>
        <p:spPr>
          <a:xfrm>
            <a:off x="1154954" y="3543300"/>
            <a:ext cx="8825659" cy="24765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55" name="Google Shape;155;p12"/>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12"/>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12"/>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159" name="Shape 159"/>
        <p:cNvGrpSpPr/>
        <p:nvPr/>
      </p:nvGrpSpPr>
      <p:grpSpPr>
        <a:xfrm>
          <a:off x="0" y="0"/>
          <a:ext cx="0" cy="0"/>
          <a:chOff x="0" y="0"/>
          <a:chExt cx="0" cy="0"/>
        </a:xfrm>
      </p:grpSpPr>
      <p:grpSp>
        <p:nvGrpSpPr>
          <p:cNvPr id="160" name="Google Shape;160;p13"/>
          <p:cNvGrpSpPr/>
          <p:nvPr/>
        </p:nvGrpSpPr>
        <p:grpSpPr>
          <a:xfrm>
            <a:off x="0" y="0"/>
            <a:ext cx="12192000" cy="6858000"/>
            <a:chOff x="0" y="0"/>
            <a:chExt cx="12192000" cy="6858000"/>
          </a:xfrm>
        </p:grpSpPr>
        <p:sp>
          <p:nvSpPr>
            <p:cNvPr id="161" name="Google Shape;161;p13"/>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3"/>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3"/>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3"/>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3"/>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3"/>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3"/>
            <p:cNvSpPr/>
            <p:nvPr/>
          </p:nvSpPr>
          <p:spPr>
            <a:xfrm rot="-589932">
              <a:off x="8490951" y="41851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3"/>
            <p:cNvSpPr/>
            <p:nvPr/>
          </p:nvSpPr>
          <p:spPr>
            <a:xfrm>
              <a:off x="455612" y="4241801"/>
              <a:ext cx="11277600" cy="2337161"/>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69" name="Google Shape;169;p13"/>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70" name="Google Shape;170;p13"/>
          <p:cNvSpPr txBox="1"/>
          <p:nvPr/>
        </p:nvSpPr>
        <p:spPr>
          <a:xfrm>
            <a:off x="881566" y="607336"/>
            <a:ext cx="801912" cy="156966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GB" sz="9600" u="none" cap="none" strike="noStrike">
                <a:solidFill>
                  <a:srgbClr val="EE52A4"/>
                </a:solidFill>
                <a:latin typeface="Arial"/>
                <a:ea typeface="Arial"/>
                <a:cs typeface="Arial"/>
                <a:sym typeface="Arial"/>
              </a:rPr>
              <a:t>“</a:t>
            </a:r>
            <a:endParaRPr/>
          </a:p>
        </p:txBody>
      </p:sp>
      <p:sp>
        <p:nvSpPr>
          <p:cNvPr id="171" name="Google Shape;171;p13"/>
          <p:cNvSpPr txBox="1"/>
          <p:nvPr/>
        </p:nvSpPr>
        <p:spPr>
          <a:xfrm>
            <a:off x="9884458" y="2613787"/>
            <a:ext cx="652763" cy="156966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GB" sz="9600" u="none" cap="none" strike="noStrike">
                <a:solidFill>
                  <a:srgbClr val="EE52A4"/>
                </a:solidFill>
                <a:latin typeface="Arial"/>
                <a:ea typeface="Arial"/>
                <a:cs typeface="Arial"/>
                <a:sym typeface="Arial"/>
              </a:rPr>
              <a:t>”</a:t>
            </a:r>
            <a:endParaRPr/>
          </a:p>
        </p:txBody>
      </p:sp>
      <p:sp>
        <p:nvSpPr>
          <p:cNvPr id="172" name="Google Shape;172;p13"/>
          <p:cNvSpPr txBox="1"/>
          <p:nvPr>
            <p:ph type="title"/>
          </p:nvPr>
        </p:nvSpPr>
        <p:spPr>
          <a:xfrm>
            <a:off x="1581878" y="982134"/>
            <a:ext cx="8453906" cy="269663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13"/>
          <p:cNvSpPr txBox="1"/>
          <p:nvPr>
            <p:ph idx="1" type="body"/>
          </p:nvPr>
        </p:nvSpPr>
        <p:spPr>
          <a:xfrm>
            <a:off x="1945945" y="3678766"/>
            <a:ext cx="7731219" cy="34217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b="0" i="0" sz="1400" cap="small">
                <a:solidFill>
                  <a:srgbClr val="EE52A4"/>
                </a:solidFill>
                <a:latin typeface="Century Gothic"/>
                <a:ea typeface="Century Gothic"/>
                <a:cs typeface="Century Gothic"/>
                <a:sym typeface="Century Gothic"/>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74" name="Google Shape;174;p13"/>
          <p:cNvSpPr txBox="1"/>
          <p:nvPr>
            <p:ph idx="2" type="body"/>
          </p:nvPr>
        </p:nvSpPr>
        <p:spPr>
          <a:xfrm>
            <a:off x="1154954" y="5029199"/>
            <a:ext cx="9244897" cy="997857"/>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75" name="Google Shape;175;p13"/>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6" name="Google Shape;176;p13"/>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7" name="Google Shape;177;p13"/>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179" name="Shape 179"/>
        <p:cNvGrpSpPr/>
        <p:nvPr/>
      </p:nvGrpSpPr>
      <p:grpSpPr>
        <a:xfrm>
          <a:off x="0" y="0"/>
          <a:ext cx="0" cy="0"/>
          <a:chOff x="0" y="0"/>
          <a:chExt cx="0" cy="0"/>
        </a:xfrm>
      </p:grpSpPr>
      <p:grpSp>
        <p:nvGrpSpPr>
          <p:cNvPr id="180" name="Google Shape;180;p14"/>
          <p:cNvGrpSpPr/>
          <p:nvPr/>
        </p:nvGrpSpPr>
        <p:grpSpPr>
          <a:xfrm>
            <a:off x="0" y="0"/>
            <a:ext cx="12192000" cy="6858000"/>
            <a:chOff x="0" y="0"/>
            <a:chExt cx="12192000" cy="6858000"/>
          </a:xfrm>
        </p:grpSpPr>
        <p:sp>
          <p:nvSpPr>
            <p:cNvPr id="181" name="Google Shape;181;p14"/>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4"/>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4"/>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4"/>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4"/>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4"/>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4"/>
            <p:cNvSpPr/>
            <p:nvPr/>
          </p:nvSpPr>
          <p:spPr>
            <a:xfrm rot="-589932">
              <a:off x="8490951" y="4193583"/>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4"/>
            <p:cNvSpPr/>
            <p:nvPr/>
          </p:nvSpPr>
          <p:spPr>
            <a:xfrm>
              <a:off x="455612" y="4241801"/>
              <a:ext cx="11277600" cy="2337161"/>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89" name="Google Shape;189;p14"/>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90" name="Google Shape;190;p14"/>
          <p:cNvSpPr txBox="1"/>
          <p:nvPr>
            <p:ph type="title"/>
          </p:nvPr>
        </p:nvSpPr>
        <p:spPr>
          <a:xfrm>
            <a:off x="1154954" y="2370667"/>
            <a:ext cx="8825660" cy="1822514"/>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1" name="Google Shape;191;p14"/>
          <p:cNvSpPr txBox="1"/>
          <p:nvPr>
            <p:ph idx="1" type="body"/>
          </p:nvPr>
        </p:nvSpPr>
        <p:spPr>
          <a:xfrm>
            <a:off x="1154954" y="5024967"/>
            <a:ext cx="8825659"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92" name="Google Shape;192;p14"/>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14"/>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14"/>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96" name="Shape 196"/>
        <p:cNvGrpSpPr/>
        <p:nvPr/>
      </p:nvGrpSpPr>
      <p:grpSpPr>
        <a:xfrm>
          <a:off x="0" y="0"/>
          <a:ext cx="0" cy="0"/>
          <a:chOff x="0" y="0"/>
          <a:chExt cx="0" cy="0"/>
        </a:xfrm>
      </p:grpSpPr>
      <p:sp>
        <p:nvSpPr>
          <p:cNvPr id="197" name="Google Shape;197;p15"/>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8" name="Google Shape;198;p15"/>
          <p:cNvSpPr txBox="1"/>
          <p:nvPr>
            <p:ph idx="1" type="body"/>
          </p:nvPr>
        </p:nvSpPr>
        <p:spPr>
          <a:xfrm>
            <a:off x="1154954" y="2603502"/>
            <a:ext cx="314187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99" name="Google Shape;199;p15"/>
          <p:cNvSpPr txBox="1"/>
          <p:nvPr>
            <p:ph idx="2" type="body"/>
          </p:nvPr>
        </p:nvSpPr>
        <p:spPr>
          <a:xfrm>
            <a:off x="1154953" y="3179764"/>
            <a:ext cx="3141879"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00" name="Google Shape;200;p15"/>
          <p:cNvSpPr txBox="1"/>
          <p:nvPr>
            <p:ph idx="3" type="body"/>
          </p:nvPr>
        </p:nvSpPr>
        <p:spPr>
          <a:xfrm>
            <a:off x="4512721" y="2603500"/>
            <a:ext cx="3147009"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01" name="Google Shape;201;p15"/>
          <p:cNvSpPr txBox="1"/>
          <p:nvPr>
            <p:ph idx="4" type="body"/>
          </p:nvPr>
        </p:nvSpPr>
        <p:spPr>
          <a:xfrm>
            <a:off x="4512721" y="3179763"/>
            <a:ext cx="3147009"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02" name="Google Shape;202;p15"/>
          <p:cNvSpPr txBox="1"/>
          <p:nvPr>
            <p:ph idx="5" type="body"/>
          </p:nvPr>
        </p:nvSpPr>
        <p:spPr>
          <a:xfrm>
            <a:off x="7888135" y="2603501"/>
            <a:ext cx="3145730"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03" name="Google Shape;203;p15"/>
          <p:cNvSpPr txBox="1"/>
          <p:nvPr>
            <p:ph idx="6" type="body"/>
          </p:nvPr>
        </p:nvSpPr>
        <p:spPr>
          <a:xfrm>
            <a:off x="7888329" y="3179762"/>
            <a:ext cx="3145536"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204" name="Google Shape;204;p15"/>
          <p:cNvCxnSpPr/>
          <p:nvPr/>
        </p:nvCxnSpPr>
        <p:spPr>
          <a:xfrm>
            <a:off x="440397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05" name="Google Shape;205;p15"/>
          <p:cNvCxnSpPr/>
          <p:nvPr/>
        </p:nvCxnSpPr>
        <p:spPr>
          <a:xfrm>
            <a:off x="777240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06" name="Google Shape;206;p15"/>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15"/>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8" name="Google Shape;208;p15"/>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209" name="Shape 209"/>
        <p:cNvGrpSpPr/>
        <p:nvPr/>
      </p:nvGrpSpPr>
      <p:grpSpPr>
        <a:xfrm>
          <a:off x="0" y="0"/>
          <a:ext cx="0" cy="0"/>
          <a:chOff x="0" y="0"/>
          <a:chExt cx="0" cy="0"/>
        </a:xfrm>
      </p:grpSpPr>
      <p:sp>
        <p:nvSpPr>
          <p:cNvPr id="210" name="Google Shape;210;p16"/>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16"/>
          <p:cNvSpPr txBox="1"/>
          <p:nvPr>
            <p:ph idx="1" type="body"/>
          </p:nvPr>
        </p:nvSpPr>
        <p:spPr>
          <a:xfrm>
            <a:off x="1154954" y="4532844"/>
            <a:ext cx="305043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12" name="Google Shape;212;p16"/>
          <p:cNvSpPr/>
          <p:nvPr>
            <p:ph idx="2" type="pic"/>
          </p:nvPr>
        </p:nvSpPr>
        <p:spPr>
          <a:xfrm>
            <a:off x="1334553" y="2603500"/>
            <a:ext cx="2691242"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13" name="Google Shape;213;p16"/>
          <p:cNvSpPr txBox="1"/>
          <p:nvPr>
            <p:ph idx="3" type="body"/>
          </p:nvPr>
        </p:nvSpPr>
        <p:spPr>
          <a:xfrm>
            <a:off x="1154954" y="5109106"/>
            <a:ext cx="3050438"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14" name="Google Shape;214;p16"/>
          <p:cNvSpPr txBox="1"/>
          <p:nvPr>
            <p:ph idx="4" type="body"/>
          </p:nvPr>
        </p:nvSpPr>
        <p:spPr>
          <a:xfrm>
            <a:off x="4568865" y="4532844"/>
            <a:ext cx="3050438" cy="576263"/>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15" name="Google Shape;215;p16"/>
          <p:cNvSpPr/>
          <p:nvPr>
            <p:ph idx="5" type="pic"/>
          </p:nvPr>
        </p:nvSpPr>
        <p:spPr>
          <a:xfrm>
            <a:off x="4748462" y="2603500"/>
            <a:ext cx="2691243"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16" name="Google Shape;216;p16"/>
          <p:cNvSpPr txBox="1"/>
          <p:nvPr>
            <p:ph idx="6" type="body"/>
          </p:nvPr>
        </p:nvSpPr>
        <p:spPr>
          <a:xfrm>
            <a:off x="4570172" y="5109105"/>
            <a:ext cx="3050438"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17" name="Google Shape;217;p16"/>
          <p:cNvSpPr txBox="1"/>
          <p:nvPr>
            <p:ph idx="7" type="body"/>
          </p:nvPr>
        </p:nvSpPr>
        <p:spPr>
          <a:xfrm>
            <a:off x="7982775" y="4532845"/>
            <a:ext cx="3051095"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18" name="Google Shape;218;p16"/>
          <p:cNvSpPr/>
          <p:nvPr>
            <p:ph idx="8" type="pic"/>
          </p:nvPr>
        </p:nvSpPr>
        <p:spPr>
          <a:xfrm>
            <a:off x="8163031" y="2603500"/>
            <a:ext cx="2691242"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19" name="Google Shape;219;p16"/>
          <p:cNvSpPr txBox="1"/>
          <p:nvPr>
            <p:ph idx="9" type="body"/>
          </p:nvPr>
        </p:nvSpPr>
        <p:spPr>
          <a:xfrm>
            <a:off x="7982775" y="5109104"/>
            <a:ext cx="3051096"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220" name="Google Shape;220;p16"/>
          <p:cNvCxnSpPr/>
          <p:nvPr/>
        </p:nvCxnSpPr>
        <p:spPr>
          <a:xfrm>
            <a:off x="440583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21" name="Google Shape;221;p16"/>
          <p:cNvCxnSpPr/>
          <p:nvPr/>
        </p:nvCxnSpPr>
        <p:spPr>
          <a:xfrm>
            <a:off x="7797802"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22" name="Google Shape;222;p16"/>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3" name="Google Shape;223;p16"/>
          <p:cNvSpPr txBox="1"/>
          <p:nvPr>
            <p:ph idx="11" type="ftr"/>
          </p:nvPr>
        </p:nvSpPr>
        <p:spPr>
          <a:xfrm>
            <a:off x="561111" y="6391838"/>
            <a:ext cx="3644282"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4" name="Google Shape;224;p16"/>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25" name="Shape 225"/>
        <p:cNvGrpSpPr/>
        <p:nvPr/>
      </p:nvGrpSpPr>
      <p:grpSpPr>
        <a:xfrm>
          <a:off x="0" y="0"/>
          <a:ext cx="0" cy="0"/>
          <a:chOff x="0" y="0"/>
          <a:chExt cx="0" cy="0"/>
        </a:xfrm>
      </p:grpSpPr>
      <p:sp>
        <p:nvSpPr>
          <p:cNvPr id="226" name="Google Shape;226;p17"/>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7" name="Google Shape;227;p17"/>
          <p:cNvSpPr txBox="1"/>
          <p:nvPr>
            <p:ph idx="1" type="body"/>
          </p:nvPr>
        </p:nvSpPr>
        <p:spPr>
          <a:xfrm rot="5400000">
            <a:off x="3859634" y="-101179"/>
            <a:ext cx="3416300" cy="882565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28" name="Google Shape;228;p17"/>
          <p:cNvSpPr txBox="1"/>
          <p:nvPr>
            <p:ph idx="10" type="dt"/>
          </p:nvPr>
        </p:nvSpPr>
        <p:spPr>
          <a:xfrm>
            <a:off x="10695439"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9" name="Google Shape;229;p17"/>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0" name="Google Shape;230;p1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231" name="Shape 231"/>
        <p:cNvGrpSpPr/>
        <p:nvPr/>
      </p:nvGrpSpPr>
      <p:grpSpPr>
        <a:xfrm>
          <a:off x="0" y="0"/>
          <a:ext cx="0" cy="0"/>
          <a:chOff x="0" y="0"/>
          <a:chExt cx="0" cy="0"/>
        </a:xfrm>
      </p:grpSpPr>
      <p:grpSp>
        <p:nvGrpSpPr>
          <p:cNvPr id="232" name="Google Shape;232;p18"/>
          <p:cNvGrpSpPr/>
          <p:nvPr/>
        </p:nvGrpSpPr>
        <p:grpSpPr>
          <a:xfrm>
            <a:off x="0" y="0"/>
            <a:ext cx="12192000" cy="6858000"/>
            <a:chOff x="0" y="0"/>
            <a:chExt cx="12192000" cy="6858000"/>
          </a:xfrm>
        </p:grpSpPr>
        <p:sp>
          <p:nvSpPr>
            <p:cNvPr id="233" name="Google Shape;233;p18"/>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8"/>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8"/>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8"/>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8"/>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8"/>
            <p:cNvSpPr/>
            <p:nvPr/>
          </p:nvSpPr>
          <p:spPr>
            <a:xfrm>
              <a:off x="414867" y="402165"/>
              <a:ext cx="6510866"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8"/>
            <p:cNvSpPr/>
            <p:nvPr/>
          </p:nvSpPr>
          <p:spPr>
            <a:xfrm rot="5101749">
              <a:off x="6294738" y="457773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8"/>
            <p:cNvSpPr/>
            <p:nvPr/>
          </p:nvSpPr>
          <p:spPr>
            <a:xfrm rot="5400000">
              <a:off x="4449232"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242" name="Google Shape;242;p18"/>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243" name="Google Shape;243;p18"/>
          <p:cNvSpPr txBox="1"/>
          <p:nvPr>
            <p:ph type="title"/>
          </p:nvPr>
        </p:nvSpPr>
        <p:spPr>
          <a:xfrm rot="5400000">
            <a:off x="6915923" y="2947780"/>
            <a:ext cx="4748590" cy="140996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4" name="Google Shape;244;p18"/>
          <p:cNvSpPr txBox="1"/>
          <p:nvPr>
            <p:ph idx="1" type="body"/>
          </p:nvPr>
        </p:nvSpPr>
        <p:spPr>
          <a:xfrm rot="5400000">
            <a:off x="1908672" y="524749"/>
            <a:ext cx="4748590" cy="6256025"/>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45" name="Google Shape;245;p18"/>
          <p:cNvSpPr txBox="1"/>
          <p:nvPr>
            <p:ph idx="10" type="dt"/>
          </p:nvPr>
        </p:nvSpPr>
        <p:spPr>
          <a:xfrm>
            <a:off x="10653104" y="6391838"/>
            <a:ext cx="992135"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6" name="Google Shape;246;p18"/>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7" name="Google Shape;247;p18"/>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1"/>
          <p:cNvGrpSpPr/>
          <p:nvPr/>
        </p:nvGrpSpPr>
        <p:grpSpPr>
          <a:xfrm>
            <a:off x="0" y="0"/>
            <a:ext cx="12192000" cy="6858000"/>
            <a:chOff x="0" y="0"/>
            <a:chExt cx="12192000" cy="6858000"/>
          </a:xfrm>
        </p:grpSpPr>
        <p:sp>
          <p:nvSpPr>
            <p:cNvPr id="11" name="Google Shape;11;p1"/>
            <p:cNvSpPr/>
            <p:nvPr/>
          </p:nvSpPr>
          <p:spPr>
            <a:xfrm>
              <a:off x="0" y="0"/>
              <a:ext cx="12192000" cy="6858000"/>
            </a:xfrm>
            <a:prstGeom prst="rect">
              <a:avLst/>
            </a:prstGeom>
            <a:blipFill rotWithShape="1">
              <a:blip r:embed="rId1">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1"/>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1"/>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1"/>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1"/>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sp>
        <p:sp>
          <p:nvSpPr>
            <p:cNvPr id="19" name="Google Shape;19;p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20" name="Google Shape;20;p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Clr>
                <a:schemeClr val="lt2"/>
              </a:buClr>
              <a:buSzPts val="3600"/>
              <a:buFont typeface="Century Gothic"/>
              <a:buNone/>
              <a:defRPr b="0" i="0" sz="3600" u="none" cap="none" strike="noStrike">
                <a:solidFill>
                  <a:schemeClr val="lt2"/>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1" name="Google Shape;21;p1"/>
          <p:cNvSpPr txBox="1"/>
          <p:nvPr>
            <p:ph idx="1" type="body"/>
          </p:nvPr>
        </p:nvSpPr>
        <p:spPr>
          <a:xfrm>
            <a:off x="1154954" y="2603500"/>
            <a:ext cx="8761413" cy="3416300"/>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22" name="Google Shape;22;p1"/>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1" i="0" sz="1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3" name="Google Shape;23;p1"/>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1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4" name="Google Shape;24;p1"/>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marR="0" rtl="0" algn="ctr">
              <a:spcBef>
                <a:spcPts val="0"/>
              </a:spcBef>
              <a:buNone/>
              <a:defRPr b="0" i="0" sz="2800" u="none" cap="none" strike="noStrike">
                <a:solidFill>
                  <a:schemeClr val="lt1"/>
                </a:solidFill>
                <a:latin typeface="Century Gothic"/>
                <a:ea typeface="Century Gothic"/>
                <a:cs typeface="Century Gothic"/>
                <a:sym typeface="Century Gothic"/>
              </a:defRPr>
            </a:lvl1pPr>
            <a:lvl2pPr indent="0" lvl="1" marL="0" marR="0" rtl="0" algn="ctr">
              <a:spcBef>
                <a:spcPts val="0"/>
              </a:spcBef>
              <a:buNone/>
              <a:defRPr b="0" i="0" sz="2800" u="none" cap="none" strike="noStrike">
                <a:solidFill>
                  <a:schemeClr val="lt1"/>
                </a:solidFill>
                <a:latin typeface="Century Gothic"/>
                <a:ea typeface="Century Gothic"/>
                <a:cs typeface="Century Gothic"/>
                <a:sym typeface="Century Gothic"/>
              </a:defRPr>
            </a:lvl2pPr>
            <a:lvl3pPr indent="0" lvl="2" marL="0" marR="0" rtl="0" algn="ctr">
              <a:spcBef>
                <a:spcPts val="0"/>
              </a:spcBef>
              <a:buNone/>
              <a:defRPr b="0" i="0" sz="2800" u="none" cap="none" strike="noStrike">
                <a:solidFill>
                  <a:schemeClr val="lt1"/>
                </a:solidFill>
                <a:latin typeface="Century Gothic"/>
                <a:ea typeface="Century Gothic"/>
                <a:cs typeface="Century Gothic"/>
                <a:sym typeface="Century Gothic"/>
              </a:defRPr>
            </a:lvl3pPr>
            <a:lvl4pPr indent="0" lvl="3" marL="0" marR="0" rtl="0" algn="ctr">
              <a:spcBef>
                <a:spcPts val="0"/>
              </a:spcBef>
              <a:buNone/>
              <a:defRPr b="0" i="0" sz="2800" u="none" cap="none" strike="noStrike">
                <a:solidFill>
                  <a:schemeClr val="lt1"/>
                </a:solidFill>
                <a:latin typeface="Century Gothic"/>
                <a:ea typeface="Century Gothic"/>
                <a:cs typeface="Century Gothic"/>
                <a:sym typeface="Century Gothic"/>
              </a:defRPr>
            </a:lvl4pPr>
            <a:lvl5pPr indent="0" lvl="4" marL="0" marR="0" rtl="0" algn="ctr">
              <a:spcBef>
                <a:spcPts val="0"/>
              </a:spcBef>
              <a:buNone/>
              <a:defRPr b="0" i="0" sz="2800" u="none" cap="none" strike="noStrike">
                <a:solidFill>
                  <a:schemeClr val="lt1"/>
                </a:solidFill>
                <a:latin typeface="Century Gothic"/>
                <a:ea typeface="Century Gothic"/>
                <a:cs typeface="Century Gothic"/>
                <a:sym typeface="Century Gothic"/>
              </a:defRPr>
            </a:lvl5pPr>
            <a:lvl6pPr indent="0" lvl="5" marL="0" marR="0" rtl="0" algn="ctr">
              <a:spcBef>
                <a:spcPts val="0"/>
              </a:spcBef>
              <a:buNone/>
              <a:defRPr b="0" i="0" sz="2800" u="none" cap="none" strike="noStrike">
                <a:solidFill>
                  <a:schemeClr val="lt1"/>
                </a:solidFill>
                <a:latin typeface="Century Gothic"/>
                <a:ea typeface="Century Gothic"/>
                <a:cs typeface="Century Gothic"/>
                <a:sym typeface="Century Gothic"/>
              </a:defRPr>
            </a:lvl6pPr>
            <a:lvl7pPr indent="0" lvl="6" marL="0" marR="0" rtl="0" algn="ctr">
              <a:spcBef>
                <a:spcPts val="0"/>
              </a:spcBef>
              <a:buNone/>
              <a:defRPr b="0" i="0" sz="2800" u="none" cap="none" strike="noStrike">
                <a:solidFill>
                  <a:schemeClr val="lt1"/>
                </a:solidFill>
                <a:latin typeface="Century Gothic"/>
                <a:ea typeface="Century Gothic"/>
                <a:cs typeface="Century Gothic"/>
                <a:sym typeface="Century Gothic"/>
              </a:defRPr>
            </a:lvl7pPr>
            <a:lvl8pPr indent="0" lvl="7" marL="0" marR="0" rtl="0" algn="ctr">
              <a:spcBef>
                <a:spcPts val="0"/>
              </a:spcBef>
              <a:buNone/>
              <a:defRPr b="0" i="0" sz="2800" u="none" cap="none" strike="noStrike">
                <a:solidFill>
                  <a:schemeClr val="lt1"/>
                </a:solidFill>
                <a:latin typeface="Century Gothic"/>
                <a:ea typeface="Century Gothic"/>
                <a:cs typeface="Century Gothic"/>
                <a:sym typeface="Century Gothic"/>
              </a:defRPr>
            </a:lvl8pPr>
            <a:lvl9pPr indent="0" lvl="8" marL="0" marR="0" rtl="0" algn="ctr">
              <a:spcBef>
                <a:spcPts val="0"/>
              </a:spcBef>
              <a:buNone/>
              <a:defRPr b="0" i="0" sz="2800" u="none" cap="none" strike="noStrike">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9"/>
          <p:cNvSpPr txBox="1"/>
          <p:nvPr>
            <p:ph type="ctrTitle"/>
          </p:nvPr>
        </p:nvSpPr>
        <p:spPr>
          <a:xfrm>
            <a:off x="1533236" y="2073708"/>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lt2"/>
              </a:buClr>
              <a:buSzPct val="100000"/>
              <a:buFont typeface="Century Gothic"/>
              <a:buNone/>
            </a:pPr>
            <a:r>
              <a:rPr b="1" lang="en-GB"/>
              <a:t>Safety Squad</a:t>
            </a:r>
            <a:br>
              <a:rPr b="1" lang="en-GB"/>
            </a:br>
            <a:br>
              <a:rPr lang="en-GB"/>
            </a:br>
            <a:r>
              <a:rPr lang="en-GB"/>
              <a:t>Road Safety Assembly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GB"/>
              <a:t>Who are we?</a:t>
            </a:r>
            <a:endParaRPr/>
          </a:p>
        </p:txBody>
      </p:sp>
      <p:sp>
        <p:nvSpPr>
          <p:cNvPr id="260" name="Google Shape;260;p20"/>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251459" lvl="0" marL="342900" rtl="0" algn="l">
              <a:spcBef>
                <a:spcPts val="0"/>
              </a:spcBef>
              <a:spcAft>
                <a:spcPts val="0"/>
              </a:spcAft>
              <a:buSzPts val="144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GB"/>
              <a:t>What are our aims? 	</a:t>
            </a:r>
            <a:endParaRPr/>
          </a:p>
        </p:txBody>
      </p:sp>
      <p:sp>
        <p:nvSpPr>
          <p:cNvPr id="266" name="Google Shape;266;p21"/>
          <p:cNvSpPr txBox="1"/>
          <p:nvPr>
            <p:ph idx="1" type="body"/>
          </p:nvPr>
        </p:nvSpPr>
        <p:spPr>
          <a:xfrm>
            <a:off x="1154954" y="2603500"/>
            <a:ext cx="4825158" cy="3416301"/>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920"/>
              <a:buChar char="►"/>
            </a:pPr>
            <a:r>
              <a:rPr lang="en-GB" sz="2400"/>
              <a:t>We want to make Goetre school a safe and secure place.</a:t>
            </a:r>
            <a:endParaRPr/>
          </a:p>
          <a:p>
            <a:pPr indent="-342900" lvl="0" marL="342900" rtl="0" algn="l">
              <a:spcBef>
                <a:spcPts val="1000"/>
              </a:spcBef>
              <a:spcAft>
                <a:spcPts val="0"/>
              </a:spcAft>
              <a:buSzPts val="1920"/>
              <a:buChar char="►"/>
            </a:pPr>
            <a:r>
              <a:rPr lang="en-GB" sz="2400"/>
              <a:t>We want to make the school grounds safe.</a:t>
            </a:r>
            <a:endParaRPr/>
          </a:p>
          <a:p>
            <a:pPr indent="-342900" lvl="0" marL="342900" rtl="0" algn="l">
              <a:spcBef>
                <a:spcPts val="1000"/>
              </a:spcBef>
              <a:spcAft>
                <a:spcPts val="0"/>
              </a:spcAft>
              <a:buSzPts val="1920"/>
              <a:buChar char="►"/>
            </a:pPr>
            <a:r>
              <a:rPr lang="en-GB" sz="2400"/>
              <a:t>For all pupils, staff and visitors.</a:t>
            </a:r>
            <a:endParaRPr sz="2400"/>
          </a:p>
        </p:txBody>
      </p:sp>
      <p:pic>
        <p:nvPicPr>
          <p:cNvPr id="267" name="Google Shape;267;p21"/>
          <p:cNvPicPr preferRelativeResize="0"/>
          <p:nvPr>
            <p:ph idx="2" type="body"/>
          </p:nvPr>
        </p:nvPicPr>
        <p:blipFill rotWithShape="1">
          <a:blip r:embed="rId3">
            <a:alphaModFix/>
          </a:blip>
          <a:srcRect b="0" l="0" r="0" t="0"/>
          <a:stretch/>
        </p:blipFill>
        <p:spPr>
          <a:xfrm>
            <a:off x="6179445" y="2438399"/>
            <a:ext cx="5658593" cy="407707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2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GB"/>
              <a:t>What have we done so far?</a:t>
            </a:r>
            <a:endParaRPr/>
          </a:p>
        </p:txBody>
      </p:sp>
      <p:sp>
        <p:nvSpPr>
          <p:cNvPr id="274" name="Google Shape;274;p22"/>
          <p:cNvSpPr txBox="1"/>
          <p:nvPr>
            <p:ph idx="1" type="body"/>
          </p:nvPr>
        </p:nvSpPr>
        <p:spPr>
          <a:xfrm>
            <a:off x="1154954" y="2603500"/>
            <a:ext cx="4825158" cy="3416301"/>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920"/>
              <a:buChar char="►"/>
            </a:pPr>
            <a:r>
              <a:rPr lang="en-GB" sz="2400"/>
              <a:t>We spoke about having a new path built so no one has to walk on the drive way.</a:t>
            </a:r>
            <a:endParaRPr/>
          </a:p>
          <a:p>
            <a:pPr indent="0" lvl="0" marL="0" rtl="0" algn="l">
              <a:spcBef>
                <a:spcPts val="1000"/>
              </a:spcBef>
              <a:spcAft>
                <a:spcPts val="0"/>
              </a:spcAft>
              <a:buSzPts val="1920"/>
              <a:buNone/>
            </a:pPr>
            <a:r>
              <a:t/>
            </a:r>
            <a:endParaRPr sz="2400"/>
          </a:p>
          <a:p>
            <a:pPr indent="-342900" lvl="0" marL="342900" rtl="0" algn="l">
              <a:spcBef>
                <a:spcPts val="1000"/>
              </a:spcBef>
              <a:spcAft>
                <a:spcPts val="0"/>
              </a:spcAft>
              <a:buSzPts val="1920"/>
              <a:buChar char="►"/>
            </a:pPr>
            <a:r>
              <a:rPr lang="en-GB" sz="2400"/>
              <a:t>We talked about having safer crossings for pupils to cross the drive safely.</a:t>
            </a:r>
            <a:endParaRPr/>
          </a:p>
        </p:txBody>
      </p:sp>
      <p:pic>
        <p:nvPicPr>
          <p:cNvPr id="275" name="Google Shape;275;p22"/>
          <p:cNvPicPr preferRelativeResize="0"/>
          <p:nvPr>
            <p:ph idx="2" type="body"/>
          </p:nvPr>
        </p:nvPicPr>
        <p:blipFill rotWithShape="1">
          <a:blip r:embed="rId3">
            <a:alphaModFix/>
          </a:blip>
          <a:srcRect b="0" l="0" r="0" t="0"/>
          <a:stretch/>
        </p:blipFill>
        <p:spPr>
          <a:xfrm>
            <a:off x="5980112" y="2433805"/>
            <a:ext cx="5969278" cy="41636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GB"/>
              <a:t>What have we done so far?</a:t>
            </a:r>
            <a:endParaRPr/>
          </a:p>
        </p:txBody>
      </p:sp>
      <p:sp>
        <p:nvSpPr>
          <p:cNvPr id="282" name="Google Shape;282;p23"/>
          <p:cNvSpPr txBox="1"/>
          <p:nvPr>
            <p:ph idx="1" type="body"/>
          </p:nvPr>
        </p:nvSpPr>
        <p:spPr>
          <a:xfrm>
            <a:off x="1154954" y="2123768"/>
            <a:ext cx="4825158" cy="3896033"/>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920"/>
              <a:buNone/>
            </a:pPr>
            <a:r>
              <a:t/>
            </a:r>
            <a:endParaRPr sz="2400"/>
          </a:p>
          <a:p>
            <a:pPr indent="-342900" lvl="0" marL="342900" rtl="0" algn="l">
              <a:spcBef>
                <a:spcPts val="1000"/>
              </a:spcBef>
              <a:spcAft>
                <a:spcPts val="0"/>
              </a:spcAft>
              <a:buSzPts val="1920"/>
              <a:buChar char="►"/>
            </a:pPr>
            <a:r>
              <a:rPr lang="en-GB" sz="2400"/>
              <a:t>We discussed how there was no fencing around the car park and junior yard.</a:t>
            </a:r>
            <a:endParaRPr/>
          </a:p>
          <a:p>
            <a:pPr indent="-220980" lvl="0" marL="342900" rtl="0" algn="l">
              <a:spcBef>
                <a:spcPts val="1000"/>
              </a:spcBef>
              <a:spcAft>
                <a:spcPts val="0"/>
              </a:spcAft>
              <a:buSzPts val="1920"/>
              <a:buNone/>
            </a:pPr>
            <a:r>
              <a:t/>
            </a:r>
            <a:endParaRPr sz="2400"/>
          </a:p>
          <a:p>
            <a:pPr indent="-342900" lvl="0" marL="342900" rtl="0" algn="l">
              <a:spcBef>
                <a:spcPts val="1000"/>
              </a:spcBef>
              <a:spcAft>
                <a:spcPts val="0"/>
              </a:spcAft>
              <a:buSzPts val="1920"/>
              <a:buChar char="►"/>
            </a:pPr>
            <a:r>
              <a:rPr lang="en-GB" sz="2400"/>
              <a:t>We talked about how the infant yards fence was very low and dangerous.</a:t>
            </a:r>
            <a:endParaRPr sz="2400"/>
          </a:p>
        </p:txBody>
      </p:sp>
      <p:pic>
        <p:nvPicPr>
          <p:cNvPr id="283" name="Google Shape;283;p23"/>
          <p:cNvPicPr preferRelativeResize="0"/>
          <p:nvPr>
            <p:ph idx="2" type="body"/>
          </p:nvPr>
        </p:nvPicPr>
        <p:blipFill rotWithShape="1">
          <a:blip r:embed="rId3">
            <a:alphaModFix/>
          </a:blip>
          <a:srcRect b="0" l="0" r="0" t="0"/>
          <a:stretch/>
        </p:blipFill>
        <p:spPr>
          <a:xfrm>
            <a:off x="5980112" y="2397937"/>
            <a:ext cx="5951456" cy="422900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GB"/>
              <a:t>What do we want to do next?</a:t>
            </a:r>
            <a:endParaRPr/>
          </a:p>
        </p:txBody>
      </p:sp>
      <p:sp>
        <p:nvSpPr>
          <p:cNvPr id="290" name="Google Shape;290;p24"/>
          <p:cNvSpPr txBox="1"/>
          <p:nvPr>
            <p:ph idx="1" type="body"/>
          </p:nvPr>
        </p:nvSpPr>
        <p:spPr>
          <a:xfrm>
            <a:off x="1154954" y="2603500"/>
            <a:ext cx="4825158" cy="3416301"/>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920"/>
              <a:buChar char="►"/>
            </a:pPr>
            <a:r>
              <a:rPr lang="en-GB" sz="2400"/>
              <a:t>Parking outside the school gates.</a:t>
            </a:r>
            <a:endParaRPr/>
          </a:p>
          <a:p>
            <a:pPr indent="0" lvl="0" marL="0" rtl="0" algn="l">
              <a:spcBef>
                <a:spcPts val="1000"/>
              </a:spcBef>
              <a:spcAft>
                <a:spcPts val="0"/>
              </a:spcAft>
              <a:buSzPts val="1920"/>
              <a:buNone/>
            </a:pPr>
            <a:r>
              <a:t/>
            </a:r>
            <a:endParaRPr sz="2400"/>
          </a:p>
          <a:p>
            <a:pPr indent="-342900" lvl="0" marL="342900" rtl="0" algn="l">
              <a:spcBef>
                <a:spcPts val="1000"/>
              </a:spcBef>
              <a:spcAft>
                <a:spcPts val="0"/>
              </a:spcAft>
              <a:buSzPts val="1920"/>
              <a:buChar char="►"/>
            </a:pPr>
            <a:r>
              <a:rPr lang="en-GB" sz="2400"/>
              <a:t>Safety people on path.</a:t>
            </a:r>
            <a:endParaRPr/>
          </a:p>
        </p:txBody>
      </p:sp>
      <p:sp>
        <p:nvSpPr>
          <p:cNvPr id="291" name="Google Shape;291;p24"/>
          <p:cNvSpPr txBox="1"/>
          <p:nvPr>
            <p:ph idx="2" type="body"/>
          </p:nvPr>
        </p:nvSpPr>
        <p:spPr>
          <a:xfrm>
            <a:off x="6208712" y="2603500"/>
            <a:ext cx="4825159" cy="3416300"/>
          </a:xfrm>
          <a:prstGeom prst="rect">
            <a:avLst/>
          </a:prstGeom>
          <a:noFill/>
          <a:ln>
            <a:noFill/>
          </a:ln>
        </p:spPr>
        <p:txBody>
          <a:bodyPr anchorCtr="0" anchor="t" bIns="45700" lIns="91425" spcFirstLastPara="1" rIns="91425" wrap="square" tIns="45700">
            <a:normAutofit/>
          </a:bodyPr>
          <a:lstStyle/>
          <a:p>
            <a:pPr indent="-251459" lvl="0" marL="342900" rtl="0" algn="l">
              <a:spcBef>
                <a:spcPts val="0"/>
              </a:spcBef>
              <a:spcAft>
                <a:spcPts val="0"/>
              </a:spcAft>
              <a:buSzPts val="144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GB"/>
              <a:t>We need your help!</a:t>
            </a:r>
            <a:endParaRPr/>
          </a:p>
        </p:txBody>
      </p:sp>
      <p:sp>
        <p:nvSpPr>
          <p:cNvPr id="298" name="Google Shape;298;p25"/>
          <p:cNvSpPr txBox="1"/>
          <p:nvPr>
            <p:ph idx="1" type="body"/>
          </p:nvPr>
        </p:nvSpPr>
        <p:spPr>
          <a:xfrm>
            <a:off x="1154954" y="2603500"/>
            <a:ext cx="4825158" cy="3416301"/>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920"/>
              <a:buChar char="►"/>
            </a:pPr>
            <a:r>
              <a:rPr lang="en-GB" sz="2400"/>
              <a:t>Tell your parents.</a:t>
            </a:r>
            <a:endParaRPr/>
          </a:p>
          <a:p>
            <a:pPr indent="0" lvl="0" marL="0" rtl="0" algn="l">
              <a:spcBef>
                <a:spcPts val="1000"/>
              </a:spcBef>
              <a:spcAft>
                <a:spcPts val="0"/>
              </a:spcAft>
              <a:buSzPts val="1920"/>
              <a:buNone/>
            </a:pPr>
            <a:r>
              <a:t/>
            </a:r>
            <a:endParaRPr sz="2400"/>
          </a:p>
          <a:p>
            <a:pPr indent="-342900" lvl="0" marL="342900" rtl="0" algn="l">
              <a:spcBef>
                <a:spcPts val="1000"/>
              </a:spcBef>
              <a:spcAft>
                <a:spcPts val="0"/>
              </a:spcAft>
              <a:buSzPts val="1920"/>
              <a:buChar char="►"/>
            </a:pPr>
            <a:r>
              <a:rPr lang="en-GB" sz="2400"/>
              <a:t>Poster competition – 27</a:t>
            </a:r>
            <a:r>
              <a:rPr baseline="30000" lang="en-GB" sz="2400"/>
              <a:t>th</a:t>
            </a:r>
            <a:r>
              <a:rPr lang="en-GB" sz="2400"/>
              <a:t> February.</a:t>
            </a:r>
            <a:endParaRPr sz="2400"/>
          </a:p>
        </p:txBody>
      </p:sp>
      <p:pic>
        <p:nvPicPr>
          <p:cNvPr descr="School No Parking Safety Signs - Signs 4 Schools" id="299" name="Google Shape;299;p25"/>
          <p:cNvPicPr preferRelativeResize="0"/>
          <p:nvPr>
            <p:ph idx="2" type="body"/>
          </p:nvPr>
        </p:nvPicPr>
        <p:blipFill rotWithShape="1">
          <a:blip r:embed="rId3">
            <a:alphaModFix/>
          </a:blip>
          <a:srcRect b="0" l="0" r="0" t="0"/>
          <a:stretch/>
        </p:blipFill>
        <p:spPr>
          <a:xfrm>
            <a:off x="5427406" y="2448230"/>
            <a:ext cx="6489292" cy="428238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