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6c28476ca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6c28476ca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1aefa673d3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1aefa673d3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1aefa673d39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1aefa673d39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1aefa673d39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1aefa673d39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1aefa673d39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1aefa673d39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1bf83e53a8b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1bf83e53a8b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1bf83e53a8b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1bf83e53a8b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9.jpg"/><Relationship Id="rId7"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10.jpg"/><Relationship Id="rId7"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png"/><Relationship Id="rId6"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55" name="Google Shape;55;p13"/>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56" name="Google Shape;56;p13"/>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57" name="Google Shape;57;p13"/>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58" name="Google Shape;58;p13"/>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59" name="Google Shape;59;p13"/>
          <p:cNvSpPr txBox="1"/>
          <p:nvPr/>
        </p:nvSpPr>
        <p:spPr>
          <a:xfrm>
            <a:off x="813750" y="1120825"/>
            <a:ext cx="44373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Group Members - Children from years 3-6 chose which group they wanted to be a part of and gave a valid </a:t>
            </a:r>
            <a:r>
              <a:rPr lang="en-GB"/>
              <a:t>reason</a:t>
            </a:r>
            <a:r>
              <a:rPr lang="en-GB"/>
              <a:t> why they wanted to join this group. Our group is made up of :-  </a:t>
            </a:r>
            <a:endParaRPr/>
          </a:p>
        </p:txBody>
      </p:sp>
      <p:pic>
        <p:nvPicPr>
          <p:cNvPr id="60" name="Google Shape;60;p13"/>
          <p:cNvPicPr preferRelativeResize="0"/>
          <p:nvPr/>
        </p:nvPicPr>
        <p:blipFill>
          <a:blip r:embed="rId6">
            <a:alphaModFix/>
          </a:blip>
          <a:stretch>
            <a:fillRect/>
          </a:stretch>
        </p:blipFill>
        <p:spPr>
          <a:xfrm>
            <a:off x="6108375" y="1120813"/>
            <a:ext cx="1809750" cy="30956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66" name="Google Shape;66;p14"/>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67" name="Google Shape;67;p14"/>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68" name="Google Shape;68;p14"/>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69" name="Google Shape;69;p14"/>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70" name="Google Shape;70;p14"/>
          <p:cNvSpPr txBox="1"/>
          <p:nvPr/>
        </p:nvSpPr>
        <p:spPr>
          <a:xfrm>
            <a:off x="1274350" y="927600"/>
            <a:ext cx="63411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t>First meeting - Deciding roles</a:t>
            </a:r>
            <a:r>
              <a:rPr lang="en-GB"/>
              <a:t>.</a:t>
            </a:r>
            <a:endParaRPr/>
          </a:p>
          <a:p>
            <a:pPr indent="0" lvl="0" marL="0" rtl="0" algn="l">
              <a:spcBef>
                <a:spcPts val="0"/>
              </a:spcBef>
              <a:spcAft>
                <a:spcPts val="0"/>
              </a:spcAft>
              <a:buNone/>
            </a:pPr>
            <a:r>
              <a:rPr lang="en-GB"/>
              <a:t>During our first meeting, we decided on the roles of the group members and what we would like our group to be called. We decided to stay with Healthy Schools (for now) and who our Chair, Vice Chair and minute taker would be.</a:t>
            </a:r>
            <a:endParaRPr/>
          </a:p>
        </p:txBody>
      </p:sp>
      <p:pic>
        <p:nvPicPr>
          <p:cNvPr id="71" name="Google Shape;71;p14"/>
          <p:cNvPicPr preferRelativeResize="0"/>
          <p:nvPr/>
        </p:nvPicPr>
        <p:blipFill>
          <a:blip r:embed="rId6">
            <a:alphaModFix/>
          </a:blip>
          <a:stretch>
            <a:fillRect/>
          </a:stretch>
        </p:blipFill>
        <p:spPr>
          <a:xfrm>
            <a:off x="6711281" y="2571750"/>
            <a:ext cx="1770793" cy="1328099"/>
          </a:xfrm>
          <a:prstGeom prst="rect">
            <a:avLst/>
          </a:prstGeom>
          <a:noFill/>
          <a:ln>
            <a:noFill/>
          </a:ln>
        </p:spPr>
      </p:pic>
      <p:pic>
        <p:nvPicPr>
          <p:cNvPr id="72" name="Google Shape;72;p14"/>
          <p:cNvPicPr preferRelativeResize="0"/>
          <p:nvPr/>
        </p:nvPicPr>
        <p:blipFill>
          <a:blip r:embed="rId7">
            <a:alphaModFix/>
          </a:blip>
          <a:stretch>
            <a:fillRect/>
          </a:stretch>
        </p:blipFill>
        <p:spPr>
          <a:xfrm>
            <a:off x="138200" y="2288700"/>
            <a:ext cx="2046198" cy="1534644"/>
          </a:xfrm>
          <a:prstGeom prst="rect">
            <a:avLst/>
          </a:prstGeom>
          <a:noFill/>
          <a:ln>
            <a:noFill/>
          </a:ln>
        </p:spPr>
      </p:pic>
      <p:sp>
        <p:nvSpPr>
          <p:cNvPr id="73" name="Google Shape;73;p14"/>
          <p:cNvSpPr txBox="1"/>
          <p:nvPr/>
        </p:nvSpPr>
        <p:spPr>
          <a:xfrm>
            <a:off x="460600" y="1888500"/>
            <a:ext cx="1520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Chair - Maria</a:t>
            </a:r>
            <a:endParaRPr/>
          </a:p>
        </p:txBody>
      </p:sp>
      <p:sp>
        <p:nvSpPr>
          <p:cNvPr id="74" name="Google Shape;74;p14"/>
          <p:cNvSpPr txBox="1"/>
          <p:nvPr/>
        </p:nvSpPr>
        <p:spPr>
          <a:xfrm>
            <a:off x="2901875" y="1888500"/>
            <a:ext cx="1770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Vice Chair - Ellie</a:t>
            </a:r>
            <a:endParaRPr/>
          </a:p>
        </p:txBody>
      </p:sp>
      <p:sp>
        <p:nvSpPr>
          <p:cNvPr id="75" name="Google Shape;75;p14"/>
          <p:cNvSpPr txBox="1"/>
          <p:nvPr/>
        </p:nvSpPr>
        <p:spPr>
          <a:xfrm>
            <a:off x="6540700" y="2057400"/>
            <a:ext cx="2307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Minute taker - Evie - Jay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81" name="Google Shape;81;p15"/>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82" name="Google Shape;82;p15"/>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83" name="Google Shape;83;p15"/>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84" name="Google Shape;84;p15"/>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85" name="Google Shape;85;p15"/>
          <p:cNvSpPr txBox="1"/>
          <p:nvPr/>
        </p:nvSpPr>
        <p:spPr>
          <a:xfrm>
            <a:off x="1574725" y="889375"/>
            <a:ext cx="5158800" cy="1908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t>Second meeting   - LOGO</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The children decided that healthy schools was not just about having </a:t>
            </a:r>
            <a:r>
              <a:rPr lang="en-GB"/>
              <a:t>a healthy</a:t>
            </a:r>
            <a:r>
              <a:rPr lang="en-GB"/>
              <a:t> body, but a healthy mind too. The children researched other school logos, chose ones they liked and used these for inspiration to design our own.  The </a:t>
            </a:r>
            <a:r>
              <a:rPr lang="en-GB"/>
              <a:t>children</a:t>
            </a:r>
            <a:r>
              <a:rPr lang="en-GB"/>
              <a:t> came up with a number of logos, voted and the winning logo was decided. </a:t>
            </a:r>
            <a:endParaRPr/>
          </a:p>
        </p:txBody>
      </p:sp>
      <p:pic>
        <p:nvPicPr>
          <p:cNvPr id="86" name="Google Shape;86;p15"/>
          <p:cNvPicPr preferRelativeResize="0"/>
          <p:nvPr/>
        </p:nvPicPr>
        <p:blipFill>
          <a:blip r:embed="rId6">
            <a:alphaModFix/>
          </a:blip>
          <a:stretch>
            <a:fillRect/>
          </a:stretch>
        </p:blipFill>
        <p:spPr>
          <a:xfrm>
            <a:off x="6733526" y="996900"/>
            <a:ext cx="2258074" cy="1693551"/>
          </a:xfrm>
          <a:prstGeom prst="rect">
            <a:avLst/>
          </a:prstGeom>
          <a:noFill/>
          <a:ln>
            <a:noFill/>
          </a:ln>
        </p:spPr>
      </p:pic>
      <p:pic>
        <p:nvPicPr>
          <p:cNvPr id="87" name="Google Shape;87;p15"/>
          <p:cNvPicPr preferRelativeResize="0"/>
          <p:nvPr/>
        </p:nvPicPr>
        <p:blipFill>
          <a:blip r:embed="rId7">
            <a:alphaModFix/>
          </a:blip>
          <a:stretch>
            <a:fillRect/>
          </a:stretch>
        </p:blipFill>
        <p:spPr>
          <a:xfrm>
            <a:off x="68250" y="2690450"/>
            <a:ext cx="1801498" cy="135112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6"/>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93" name="Google Shape;93;p16"/>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94" name="Google Shape;94;p16"/>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95" name="Google Shape;95;p16"/>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96" name="Google Shape;96;p16"/>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97" name="Google Shape;97;p16"/>
          <p:cNvSpPr txBox="1"/>
          <p:nvPr/>
        </p:nvSpPr>
        <p:spPr>
          <a:xfrm>
            <a:off x="1059400" y="1443250"/>
            <a:ext cx="8122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Our group logo is </a:t>
            </a:r>
            <a:endParaRPr/>
          </a:p>
        </p:txBody>
      </p:sp>
      <p:pic>
        <p:nvPicPr>
          <p:cNvPr id="98" name="Google Shape;98;p16"/>
          <p:cNvPicPr preferRelativeResize="0"/>
          <p:nvPr/>
        </p:nvPicPr>
        <p:blipFill>
          <a:blip r:embed="rId6">
            <a:alphaModFix/>
          </a:blip>
          <a:stretch>
            <a:fillRect/>
          </a:stretch>
        </p:blipFill>
        <p:spPr>
          <a:xfrm>
            <a:off x="3764049" y="1128538"/>
            <a:ext cx="2046202" cy="272826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7"/>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104" name="Google Shape;104;p17"/>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105" name="Google Shape;105;p17"/>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106" name="Google Shape;106;p17"/>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107" name="Google Shape;107;p17"/>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108" name="Google Shape;108;p17"/>
          <p:cNvSpPr txBox="1"/>
          <p:nvPr/>
        </p:nvSpPr>
        <p:spPr>
          <a:xfrm>
            <a:off x="345025" y="1090125"/>
            <a:ext cx="5028900" cy="255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t>Week 3 : Action </a:t>
            </a:r>
            <a:endParaRPr b="1" u="sng"/>
          </a:p>
          <a:p>
            <a:pPr indent="0" lvl="0" marL="0" rtl="0" algn="l">
              <a:spcBef>
                <a:spcPts val="0"/>
              </a:spcBef>
              <a:spcAft>
                <a:spcPts val="0"/>
              </a:spcAft>
              <a:buNone/>
            </a:pPr>
            <a:r>
              <a:rPr lang="en-GB"/>
              <a:t>After deciding on our group name, logo and roles of members, the children decided it was time for action. We had a whole class discussion about how we could make the school healthier, and one of the biggest issues was drinks. After talking to the eco committee, we decided that children needed to have a </a:t>
            </a:r>
            <a:r>
              <a:rPr lang="en-GB"/>
              <a:t>reusable</a:t>
            </a:r>
            <a:r>
              <a:rPr lang="en-GB"/>
              <a:t> bottle in school in order to combat the issue of single use bottles and unhealthy drinks. The children </a:t>
            </a:r>
            <a:r>
              <a:rPr lang="en-GB"/>
              <a:t>researched how we could supply children with a bottle and decided to contact Welsh Water and The Welsh Assembly Government to see if they could help.</a:t>
            </a:r>
            <a:endParaRPr/>
          </a:p>
        </p:txBody>
      </p:sp>
      <p:pic>
        <p:nvPicPr>
          <p:cNvPr id="109" name="Google Shape;109;p17"/>
          <p:cNvPicPr preferRelativeResize="0"/>
          <p:nvPr/>
        </p:nvPicPr>
        <p:blipFill>
          <a:blip r:embed="rId6">
            <a:alphaModFix/>
          </a:blip>
          <a:stretch>
            <a:fillRect/>
          </a:stretch>
        </p:blipFill>
        <p:spPr>
          <a:xfrm>
            <a:off x="5373925" y="1392825"/>
            <a:ext cx="3562076" cy="26715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115" name="Google Shape;115;p18"/>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116" name="Google Shape;116;p18"/>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117" name="Google Shape;117;p18"/>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118" name="Google Shape;118;p18"/>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119" name="Google Shape;119;p18"/>
          <p:cNvSpPr txBox="1"/>
          <p:nvPr/>
        </p:nvSpPr>
        <p:spPr>
          <a:xfrm>
            <a:off x="345025" y="1094250"/>
            <a:ext cx="5028900" cy="147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t>Week 4 : Rebranding</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rPr lang="en-GB"/>
              <a:t>After looking at other logos and group names, the  </a:t>
            </a:r>
            <a:r>
              <a:rPr lang="en-GB"/>
              <a:t>children</a:t>
            </a:r>
            <a:r>
              <a:rPr lang="en-GB"/>
              <a:t> decided on a rebrand. The children brainstormed ideas of a more catchy name for the group. They also decided to create a </a:t>
            </a:r>
            <a:r>
              <a:rPr lang="en-GB"/>
              <a:t>hashtag</a:t>
            </a:r>
            <a:r>
              <a:rPr lang="en-GB"/>
              <a:t> #.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9"/>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125" name="Google Shape;125;p19"/>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126" name="Google Shape;126;p19"/>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127" name="Google Shape;127;p19"/>
          <p:cNvSpPr/>
          <p:nvPr/>
        </p:nvSpPr>
        <p:spPr>
          <a:xfrm>
            <a:off x="1362425" y="84525"/>
            <a:ext cx="7485235" cy="759984"/>
          </a:xfrm>
          <a:prstGeom prst="rect">
            <a:avLst/>
          </a:prstGeom>
        </p:spPr>
        <p:txBody>
          <a:bodyPr>
            <a:prstTxWarp prst="textPlain"/>
          </a:bodyPr>
          <a:lstStyle/>
          <a:p>
            <a:pPr lvl="0" algn="ctr"/>
            <a:r>
              <a:rPr b="0" i="0">
                <a:ln cap="flat" cmpd="sng" w="9525">
                  <a:solidFill>
                    <a:srgbClr val="00FF00"/>
                  </a:solidFill>
                  <a:prstDash val="solid"/>
                  <a:round/>
                  <a:headEnd len="sm" w="sm" type="none"/>
                  <a:tailEnd len="sm" w="sm" type="none"/>
                </a:ln>
                <a:solidFill>
                  <a:srgbClr val="0000FF"/>
                </a:solidFill>
                <a:latin typeface="Arial"/>
              </a:rPr>
              <a:t>Healthy Schools</a:t>
            </a:r>
          </a:p>
        </p:txBody>
      </p:sp>
      <p:pic>
        <p:nvPicPr>
          <p:cNvPr id="128" name="Google Shape;128;p19"/>
          <p:cNvPicPr preferRelativeResize="0"/>
          <p:nvPr/>
        </p:nvPicPr>
        <p:blipFill>
          <a:blip r:embed="rId5">
            <a:alphaModFix/>
          </a:blip>
          <a:stretch>
            <a:fillRect/>
          </a:stretch>
        </p:blipFill>
        <p:spPr>
          <a:xfrm>
            <a:off x="345020" y="4100163"/>
            <a:ext cx="1376605" cy="937500"/>
          </a:xfrm>
          <a:prstGeom prst="rect">
            <a:avLst/>
          </a:prstGeom>
          <a:noFill/>
          <a:ln>
            <a:noFill/>
          </a:ln>
        </p:spPr>
      </p:pic>
      <p:sp>
        <p:nvSpPr>
          <p:cNvPr id="129" name="Google Shape;129;p19"/>
          <p:cNvSpPr txBox="1"/>
          <p:nvPr/>
        </p:nvSpPr>
        <p:spPr>
          <a:xfrm>
            <a:off x="345025" y="1094250"/>
            <a:ext cx="50289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t>Our new Name and Logo :-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b="1" u="sng"/>
          </a:p>
        </p:txBody>
      </p:sp>
      <p:pic>
        <p:nvPicPr>
          <p:cNvPr id="130" name="Google Shape;130;p19"/>
          <p:cNvPicPr preferRelativeResize="0"/>
          <p:nvPr/>
        </p:nvPicPr>
        <p:blipFill>
          <a:blip r:embed="rId6">
            <a:alphaModFix/>
          </a:blip>
          <a:stretch>
            <a:fillRect/>
          </a:stretch>
        </p:blipFill>
        <p:spPr>
          <a:xfrm>
            <a:off x="4713600" y="996900"/>
            <a:ext cx="2749624" cy="2672650"/>
          </a:xfrm>
          <a:prstGeom prst="rect">
            <a:avLst/>
          </a:prstGeom>
          <a:noFill/>
          <a:ln>
            <a:noFill/>
          </a:ln>
        </p:spPr>
      </p:pic>
      <p:sp>
        <p:nvSpPr>
          <p:cNvPr id="131" name="Google Shape;131;p19"/>
          <p:cNvSpPr/>
          <p:nvPr/>
        </p:nvSpPr>
        <p:spPr>
          <a:xfrm>
            <a:off x="476250" y="1811750"/>
            <a:ext cx="4095746" cy="2288424"/>
          </a:xfrm>
          <a:prstGeom prst="rect">
            <a:avLst/>
          </a:prstGeom>
        </p:spPr>
        <p:txBody>
          <a:bodyPr>
            <a:prstTxWarp prst="textPlain"/>
          </a:bodyPr>
          <a:lstStyle/>
          <a:p>
            <a:pPr lvl="0" algn="ctr"/>
            <a:r>
              <a:rPr b="0" i="0">
                <a:ln cap="flat" cmpd="sng" w="9525">
                  <a:solidFill>
                    <a:schemeClr val="dk2"/>
                  </a:solidFill>
                  <a:prstDash val="solid"/>
                  <a:round/>
                  <a:headEnd len="sm" w="sm" type="none"/>
                  <a:tailEnd len="sm" w="sm" type="none"/>
                </a:ln>
                <a:solidFill>
                  <a:schemeClr val="lt2"/>
                </a:solidFill>
                <a:latin typeface="Arial"/>
              </a:rPr>
              <a:t>Mighty Warriors</a:t>
            </a:r>
            <a:br>
              <a:rPr b="0" i="0">
                <a:ln cap="flat" cmpd="sng" w="9525">
                  <a:solidFill>
                    <a:schemeClr val="dk2"/>
                  </a:solidFill>
                  <a:prstDash val="solid"/>
                  <a:round/>
                  <a:headEnd len="sm" w="sm" type="none"/>
                  <a:tailEnd len="sm" w="sm" type="none"/>
                </a:ln>
                <a:solidFill>
                  <a:schemeClr val="lt2"/>
                </a:solidFill>
                <a:latin typeface="Arial"/>
              </a:rPr>
            </a:br>
            <a:r>
              <a:rPr b="0" i="0">
                <a:ln cap="flat" cmpd="sng" w="9525">
                  <a:solidFill>
                    <a:schemeClr val="dk2"/>
                  </a:solidFill>
                  <a:prstDash val="solid"/>
                  <a:round/>
                  <a:headEnd len="sm" w="sm" type="none"/>
                  <a:tailEnd len="sm" w="sm" type="none"/>
                </a:ln>
                <a:solidFill>
                  <a:schemeClr val="lt2"/>
                </a:solidFill>
                <a:latin typeface="Arial"/>
              </a:rPr>
              <a:t>#happyhealthyGoetre</a:t>
            </a: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