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comments+xml" PartName="/ppt/comments/comment1.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commentAuthors+xml" PartName="/ppt/commentAuthors.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Lst>
  <p:sldSz cy="5143500" cx="9144000"/>
  <p:notesSz cx="6858000" cy="9144000"/>
  <p:embeddedFontLst>
    <p:embeddedFont>
      <p:font typeface="Montserrat"/>
      <p:regular r:id="rId25"/>
      <p:bold r:id="rId26"/>
      <p:italic r:id="rId27"/>
      <p:boldItalic r:id="rId2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Author clrIdx="0" id="0" initials="" lastIdx="1" name="Mr L Shumack"/>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commentAuthors" Target="commentAuthors.xml"/><Relationship Id="rId9" Type="http://schemas.openxmlformats.org/officeDocument/2006/relationships/slide" Target="slides/slide3.xml"/><Relationship Id="rId26" Type="http://schemas.openxmlformats.org/officeDocument/2006/relationships/font" Target="fonts/Montserrat-bold.fntdata"/><Relationship Id="rId25" Type="http://schemas.openxmlformats.org/officeDocument/2006/relationships/font" Target="fonts/Montserrat-regular.fntdata"/><Relationship Id="rId28" Type="http://schemas.openxmlformats.org/officeDocument/2006/relationships/font" Target="fonts/Montserrat-boldItalic.fntdata"/><Relationship Id="rId27" Type="http://schemas.openxmlformats.org/officeDocument/2006/relationships/font" Target="fonts/Montserrat-italic.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 authorId="0" idx="1" dt="2022-11-13T22:10:25.027">
    <p:pos x="6000" y="0"/>
    <p:text>This is excellent work Brad. You're really leading the way with this. 
Lee</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41905fd56b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141905fd56b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16ce9547bef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16ce9547bef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16ce9547bef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16ce9547bef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16ce9547bef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16ce9547be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14cac151b5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 name="Google Shape;80;g14cac151b5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154a6e1929f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154a6e1929f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1beea07f310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1beea07f310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1949e2ce82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1949e2ce82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1949e2ce82a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1949e2ce82a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1a3278bd99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1a3278bd99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1bed61828a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1bed61828a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16ce9547be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 name="Google Shape;135;g16ce9547be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141edbee06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141edbee06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141905fd56b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141905fd56b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141905fd56b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141905fd56b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141905fd56b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 name="Google Shape;201;g141905fd56b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154a6e1929f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154a6e1929f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9.png"/><Relationship Id="rId5"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s://docs.google.com/document/d/1QvVSoomXgQ_dBE0I-1TaKq-ftz9ZTJ9o/edit"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5.jpg"/><Relationship Id="rId4" Type="http://schemas.openxmlformats.org/officeDocument/2006/relationships/image" Target="../media/image16.jpg"/><Relationship Id="rId5"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comments" Target="../comments/comment1.xml"/><Relationship Id="rId4" Type="http://schemas.openxmlformats.org/officeDocument/2006/relationships/image" Target="../media/image5.png"/><Relationship Id="rId5" Type="http://schemas.openxmlformats.org/officeDocument/2006/relationships/image" Target="../media/image1.png"/><Relationship Id="rId6" Type="http://schemas.openxmlformats.org/officeDocument/2006/relationships/image" Target="../media/image10.png"/><Relationship Id="rId7" Type="http://schemas.openxmlformats.org/officeDocument/2006/relationships/image" Target="../media/image12.png"/><Relationship Id="rId8"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53" name="Shape 53"/>
        <p:cNvGrpSpPr/>
        <p:nvPr/>
      </p:nvGrpSpPr>
      <p:grpSpPr>
        <a:xfrm>
          <a:off x="0" y="0"/>
          <a:ext cx="0" cy="0"/>
          <a:chOff x="0" y="0"/>
          <a:chExt cx="0" cy="0"/>
        </a:xfrm>
      </p:grpSpPr>
      <p:sp>
        <p:nvSpPr>
          <p:cNvPr id="54" name="Google Shape;54;p13"/>
          <p:cNvSpPr txBox="1"/>
          <p:nvPr>
            <p:ph type="title"/>
          </p:nvPr>
        </p:nvSpPr>
        <p:spPr>
          <a:xfrm>
            <a:off x="311700" y="445025"/>
            <a:ext cx="88323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GB" u="sng">
                <a:solidFill>
                  <a:srgbClr val="9900FF"/>
                </a:solidFill>
                <a:latin typeface="Montserrat"/>
                <a:ea typeface="Montserrat"/>
                <a:cs typeface="Montserrat"/>
                <a:sym typeface="Montserrat"/>
              </a:rPr>
              <a:t>Playground Development at Goetre Primary School</a:t>
            </a:r>
            <a:r>
              <a:rPr lang="en-GB"/>
              <a:t> </a:t>
            </a:r>
            <a:endParaRPr/>
          </a:p>
        </p:txBody>
      </p:sp>
      <p:sp>
        <p:nvSpPr>
          <p:cNvPr id="55" name="Google Shape;55;p1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56" name="Google Shape;56;p13"/>
          <p:cNvPicPr preferRelativeResize="0"/>
          <p:nvPr/>
        </p:nvPicPr>
        <p:blipFill>
          <a:blip r:embed="rId3">
            <a:alphaModFix/>
          </a:blip>
          <a:stretch>
            <a:fillRect/>
          </a:stretch>
        </p:blipFill>
        <p:spPr>
          <a:xfrm>
            <a:off x="311730" y="1152475"/>
            <a:ext cx="3646956" cy="3416400"/>
          </a:xfrm>
          <a:prstGeom prst="rect">
            <a:avLst/>
          </a:prstGeom>
          <a:noFill/>
          <a:ln>
            <a:noFill/>
          </a:ln>
        </p:spPr>
      </p:pic>
      <p:pic>
        <p:nvPicPr>
          <p:cNvPr id="57" name="Google Shape;57;p13"/>
          <p:cNvPicPr preferRelativeResize="0"/>
          <p:nvPr/>
        </p:nvPicPr>
        <p:blipFill rotWithShape="1">
          <a:blip r:embed="rId4">
            <a:alphaModFix/>
          </a:blip>
          <a:srcRect b="14133" l="24547" r="25487" t="19447"/>
          <a:stretch/>
        </p:blipFill>
        <p:spPr>
          <a:xfrm>
            <a:off x="3958675" y="1017725"/>
            <a:ext cx="3298699" cy="2466625"/>
          </a:xfrm>
          <a:prstGeom prst="rect">
            <a:avLst/>
          </a:prstGeom>
          <a:noFill/>
          <a:ln>
            <a:noFill/>
          </a:ln>
        </p:spPr>
      </p:pic>
      <p:pic>
        <p:nvPicPr>
          <p:cNvPr id="58" name="Google Shape;58;p13"/>
          <p:cNvPicPr preferRelativeResize="0"/>
          <p:nvPr/>
        </p:nvPicPr>
        <p:blipFill rotWithShape="1">
          <a:blip r:embed="rId5">
            <a:alphaModFix/>
          </a:blip>
          <a:srcRect b="14440" l="25479" r="26544" t="19136"/>
          <a:stretch/>
        </p:blipFill>
        <p:spPr>
          <a:xfrm>
            <a:off x="5673900" y="2571750"/>
            <a:ext cx="2861251" cy="2228375"/>
          </a:xfrm>
          <a:prstGeom prst="rect">
            <a:avLst/>
          </a:prstGeom>
          <a:noFill/>
          <a:ln>
            <a:noFill/>
          </a:ln>
        </p:spPr>
      </p:pic>
      <p:sp>
        <p:nvSpPr>
          <p:cNvPr id="59" name="Google Shape;59;p13"/>
          <p:cNvSpPr txBox="1"/>
          <p:nvPr/>
        </p:nvSpPr>
        <p:spPr>
          <a:xfrm>
            <a:off x="779825" y="82950"/>
            <a:ext cx="7599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t>PLEASE VISIT OUR GOOGLE CLASSROOM TO VIEW TASKS WE HAVE COMPLETED</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Group register </a:t>
            </a:r>
            <a:endParaRPr/>
          </a:p>
        </p:txBody>
      </p:sp>
      <p:sp>
        <p:nvSpPr>
          <p:cNvPr id="65" name="Google Shape;65;p1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solidFill>
                  <a:srgbClr val="0000FF"/>
                </a:solidFill>
              </a:rPr>
              <a:t>Ethan John                      </a:t>
            </a:r>
            <a:r>
              <a:rPr lang="en-GB">
                <a:solidFill>
                  <a:srgbClr val="FF0000"/>
                </a:solidFill>
              </a:rPr>
              <a:t>Eva Rees                       Jayden-Leigh Corcoran </a:t>
            </a:r>
            <a:endParaRPr>
              <a:solidFill>
                <a:srgbClr val="FF0000"/>
              </a:solidFill>
            </a:endParaRPr>
          </a:p>
          <a:p>
            <a:pPr indent="0" lvl="0" marL="0" rtl="0" algn="l">
              <a:spcBef>
                <a:spcPts val="1200"/>
              </a:spcBef>
              <a:spcAft>
                <a:spcPts val="0"/>
              </a:spcAft>
              <a:buNone/>
            </a:pPr>
            <a:r>
              <a:rPr lang="en-GB">
                <a:solidFill>
                  <a:srgbClr val="0000FF"/>
                </a:solidFill>
              </a:rPr>
              <a:t>Jacob Rubbery                </a:t>
            </a:r>
            <a:r>
              <a:rPr lang="en-GB">
                <a:solidFill>
                  <a:srgbClr val="FF0000"/>
                </a:solidFill>
              </a:rPr>
              <a:t>Anniah Astley                 </a:t>
            </a:r>
            <a:r>
              <a:rPr lang="en-GB">
                <a:solidFill>
                  <a:srgbClr val="FF9900"/>
                </a:solidFill>
              </a:rPr>
              <a:t>Milena Bielska </a:t>
            </a:r>
            <a:endParaRPr>
              <a:solidFill>
                <a:srgbClr val="FF9900"/>
              </a:solidFill>
            </a:endParaRPr>
          </a:p>
          <a:p>
            <a:pPr indent="0" lvl="0" marL="0" rtl="0" algn="l">
              <a:spcBef>
                <a:spcPts val="1200"/>
              </a:spcBef>
              <a:spcAft>
                <a:spcPts val="0"/>
              </a:spcAft>
              <a:buNone/>
            </a:pPr>
            <a:r>
              <a:rPr lang="en-GB">
                <a:solidFill>
                  <a:srgbClr val="0000FF"/>
                </a:solidFill>
              </a:rPr>
              <a:t>Lyla John                         </a:t>
            </a:r>
            <a:r>
              <a:rPr lang="en-GB">
                <a:solidFill>
                  <a:srgbClr val="FF0000"/>
                </a:solidFill>
              </a:rPr>
              <a:t>Jaylan Best                     </a:t>
            </a:r>
            <a:r>
              <a:rPr lang="en-GB">
                <a:solidFill>
                  <a:srgbClr val="FF9900"/>
                </a:solidFill>
              </a:rPr>
              <a:t>Shyla Cavender </a:t>
            </a:r>
            <a:endParaRPr>
              <a:solidFill>
                <a:srgbClr val="FF9900"/>
              </a:solidFill>
            </a:endParaRPr>
          </a:p>
          <a:p>
            <a:pPr indent="0" lvl="0" marL="0" rtl="0" algn="l">
              <a:spcBef>
                <a:spcPts val="1200"/>
              </a:spcBef>
              <a:spcAft>
                <a:spcPts val="0"/>
              </a:spcAft>
              <a:buNone/>
            </a:pPr>
            <a:r>
              <a:rPr lang="en-GB">
                <a:solidFill>
                  <a:srgbClr val="0000FF"/>
                </a:solidFill>
              </a:rPr>
              <a:t>Corbie Davies                 </a:t>
            </a:r>
            <a:r>
              <a:rPr lang="en-GB">
                <a:solidFill>
                  <a:srgbClr val="FF0000"/>
                </a:solidFill>
              </a:rPr>
              <a:t>Jacob Brown                   </a:t>
            </a:r>
            <a:r>
              <a:rPr lang="en-GB">
                <a:solidFill>
                  <a:srgbClr val="FF9900"/>
                </a:solidFill>
              </a:rPr>
              <a:t>Morgan Pembridge</a:t>
            </a:r>
            <a:r>
              <a:rPr lang="en-GB">
                <a:solidFill>
                  <a:srgbClr val="FF0000"/>
                </a:solidFill>
              </a:rPr>
              <a:t> </a:t>
            </a:r>
            <a:endParaRPr>
              <a:solidFill>
                <a:srgbClr val="FF0000"/>
              </a:solidFill>
            </a:endParaRPr>
          </a:p>
          <a:p>
            <a:pPr indent="0" lvl="0" marL="0" rtl="0" algn="l">
              <a:spcBef>
                <a:spcPts val="1200"/>
              </a:spcBef>
              <a:spcAft>
                <a:spcPts val="0"/>
              </a:spcAft>
              <a:buNone/>
            </a:pPr>
            <a:r>
              <a:rPr lang="en-GB">
                <a:solidFill>
                  <a:srgbClr val="FF0000"/>
                </a:solidFill>
              </a:rPr>
              <a:t>Tamia- Leigh Evans        Skyler Lewis                   </a:t>
            </a:r>
            <a:r>
              <a:rPr lang="en-GB">
                <a:solidFill>
                  <a:srgbClr val="FF9900"/>
                </a:solidFill>
              </a:rPr>
              <a:t>Arayah Yanez </a:t>
            </a:r>
            <a:endParaRPr>
              <a:solidFill>
                <a:srgbClr val="FF9900"/>
              </a:solidFill>
            </a:endParaRPr>
          </a:p>
          <a:p>
            <a:pPr indent="0" lvl="0" marL="0" rtl="0" algn="l">
              <a:spcBef>
                <a:spcPts val="1200"/>
              </a:spcBef>
              <a:spcAft>
                <a:spcPts val="0"/>
              </a:spcAft>
              <a:buNone/>
            </a:pPr>
            <a:r>
              <a:rPr lang="en-GB">
                <a:solidFill>
                  <a:srgbClr val="FF0000"/>
                </a:solidFill>
              </a:rPr>
              <a:t>Leila Evans                     Brayden Lee O’Brian      </a:t>
            </a:r>
            <a:r>
              <a:rPr lang="en-GB">
                <a:solidFill>
                  <a:srgbClr val="FF9900"/>
                </a:solidFill>
              </a:rPr>
              <a:t>Olivia Mazoni </a:t>
            </a:r>
            <a:endParaRPr>
              <a:solidFill>
                <a:srgbClr val="FF9900"/>
              </a:solidFill>
            </a:endParaRPr>
          </a:p>
          <a:p>
            <a:pPr indent="0" lvl="0" marL="0" rtl="0" algn="l">
              <a:spcBef>
                <a:spcPts val="1200"/>
              </a:spcBef>
              <a:spcAft>
                <a:spcPts val="1200"/>
              </a:spcAft>
              <a:buNone/>
            </a:pPr>
            <a:r>
              <a:rPr lang="en-GB">
                <a:solidFill>
                  <a:srgbClr val="FF0000"/>
                </a:solidFill>
              </a:rPr>
              <a:t>Levi Oscar Moore            Natalia Thomas             </a:t>
            </a:r>
            <a:r>
              <a:rPr lang="en-GB">
                <a:solidFill>
                  <a:srgbClr val="FF9900"/>
                </a:solidFill>
              </a:rPr>
              <a:t>Eaton Phillips </a:t>
            </a:r>
            <a:endParaRPr>
              <a:solidFill>
                <a:srgbClr val="FF99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Group register </a:t>
            </a:r>
            <a:endParaRPr/>
          </a:p>
        </p:txBody>
      </p:sp>
      <p:sp>
        <p:nvSpPr>
          <p:cNvPr id="71" name="Google Shape;71;p15"/>
          <p:cNvSpPr txBox="1"/>
          <p:nvPr>
            <p:ph idx="1" type="body"/>
          </p:nvPr>
        </p:nvSpPr>
        <p:spPr>
          <a:xfrm>
            <a:off x="311700" y="1152475"/>
            <a:ext cx="8520600" cy="3780900"/>
          </a:xfrm>
          <a:prstGeom prst="rect">
            <a:avLst/>
          </a:prstGeom>
        </p:spPr>
        <p:txBody>
          <a:bodyPr anchorCtr="0" anchor="t" bIns="91425" lIns="91425" spcFirstLastPara="1" rIns="91425" wrap="square" tIns="91425">
            <a:normAutofit fontScale="40000" lnSpcReduction="20000"/>
          </a:bodyPr>
          <a:lstStyle/>
          <a:p>
            <a:pPr indent="0" lvl="0" marL="0" rtl="0" algn="l">
              <a:spcBef>
                <a:spcPts val="0"/>
              </a:spcBef>
              <a:spcAft>
                <a:spcPts val="0"/>
              </a:spcAft>
              <a:buNone/>
            </a:pPr>
            <a:r>
              <a:rPr lang="en-GB" sz="3137">
                <a:solidFill>
                  <a:srgbClr val="FF9900"/>
                </a:solidFill>
              </a:rPr>
              <a:t>Kanye Hitchins </a:t>
            </a:r>
            <a:endParaRPr sz="3137">
              <a:solidFill>
                <a:srgbClr val="FF9900"/>
              </a:solidFill>
            </a:endParaRPr>
          </a:p>
          <a:p>
            <a:pPr indent="0" lvl="0" marL="0" rtl="0" algn="l">
              <a:spcBef>
                <a:spcPts val="1200"/>
              </a:spcBef>
              <a:spcAft>
                <a:spcPts val="0"/>
              </a:spcAft>
              <a:buNone/>
            </a:pPr>
            <a:r>
              <a:rPr lang="en-GB" sz="3137">
                <a:solidFill>
                  <a:srgbClr val="FF00FF"/>
                </a:solidFill>
              </a:rPr>
              <a:t>Harvey Davies </a:t>
            </a:r>
            <a:endParaRPr sz="3137">
              <a:solidFill>
                <a:srgbClr val="FF00FF"/>
              </a:solidFill>
            </a:endParaRPr>
          </a:p>
          <a:p>
            <a:pPr indent="0" lvl="0" marL="0" rtl="0" algn="l">
              <a:spcBef>
                <a:spcPts val="1200"/>
              </a:spcBef>
              <a:spcAft>
                <a:spcPts val="0"/>
              </a:spcAft>
              <a:buNone/>
            </a:pPr>
            <a:r>
              <a:rPr lang="en-GB" sz="3137">
                <a:solidFill>
                  <a:srgbClr val="FF00FF"/>
                </a:solidFill>
              </a:rPr>
              <a:t>Liam Davies </a:t>
            </a:r>
            <a:endParaRPr sz="3137">
              <a:solidFill>
                <a:srgbClr val="FF00FF"/>
              </a:solidFill>
            </a:endParaRPr>
          </a:p>
          <a:p>
            <a:pPr indent="0" lvl="0" marL="0" rtl="0" algn="l">
              <a:spcBef>
                <a:spcPts val="1200"/>
              </a:spcBef>
              <a:spcAft>
                <a:spcPts val="0"/>
              </a:spcAft>
              <a:buNone/>
            </a:pPr>
            <a:r>
              <a:rPr lang="en-GB" sz="3137">
                <a:solidFill>
                  <a:srgbClr val="FF00FF"/>
                </a:solidFill>
              </a:rPr>
              <a:t>Drake- Rees Williams </a:t>
            </a:r>
            <a:endParaRPr sz="3137">
              <a:solidFill>
                <a:srgbClr val="FF00FF"/>
              </a:solidFill>
            </a:endParaRPr>
          </a:p>
          <a:p>
            <a:pPr indent="0" lvl="0" marL="0" rtl="0" algn="l">
              <a:spcBef>
                <a:spcPts val="1200"/>
              </a:spcBef>
              <a:spcAft>
                <a:spcPts val="0"/>
              </a:spcAft>
              <a:buNone/>
            </a:pPr>
            <a:r>
              <a:rPr lang="en-GB" sz="3137">
                <a:solidFill>
                  <a:srgbClr val="FF00FF"/>
                </a:solidFill>
              </a:rPr>
              <a:t>Ioan Howells </a:t>
            </a:r>
            <a:endParaRPr sz="3137">
              <a:solidFill>
                <a:srgbClr val="FF00FF"/>
              </a:solidFill>
            </a:endParaRPr>
          </a:p>
          <a:p>
            <a:pPr indent="0" lvl="0" marL="0" rtl="0" algn="l">
              <a:spcBef>
                <a:spcPts val="1200"/>
              </a:spcBef>
              <a:spcAft>
                <a:spcPts val="0"/>
              </a:spcAft>
              <a:buNone/>
            </a:pPr>
            <a:r>
              <a:rPr lang="en-GB" sz="3137">
                <a:solidFill>
                  <a:srgbClr val="FF00FF"/>
                </a:solidFill>
              </a:rPr>
              <a:t>Keaton Jones </a:t>
            </a:r>
            <a:endParaRPr sz="3137">
              <a:solidFill>
                <a:srgbClr val="FF00FF"/>
              </a:solidFill>
            </a:endParaRPr>
          </a:p>
          <a:p>
            <a:pPr indent="0" lvl="0" marL="0" rtl="0" algn="l">
              <a:spcBef>
                <a:spcPts val="1200"/>
              </a:spcBef>
              <a:spcAft>
                <a:spcPts val="0"/>
              </a:spcAft>
              <a:buNone/>
            </a:pPr>
            <a:r>
              <a:rPr lang="en-GB" sz="3137">
                <a:solidFill>
                  <a:srgbClr val="FF00FF"/>
                </a:solidFill>
              </a:rPr>
              <a:t>Chaze Ogunkoya </a:t>
            </a:r>
            <a:endParaRPr sz="3137">
              <a:solidFill>
                <a:srgbClr val="FF00FF"/>
              </a:solidFill>
            </a:endParaRPr>
          </a:p>
          <a:p>
            <a:pPr indent="0" lvl="0" marL="0" rtl="0" algn="l">
              <a:spcBef>
                <a:spcPts val="1200"/>
              </a:spcBef>
              <a:spcAft>
                <a:spcPts val="0"/>
              </a:spcAft>
              <a:buNone/>
            </a:pPr>
            <a:r>
              <a:rPr lang="en-GB" sz="3137">
                <a:solidFill>
                  <a:srgbClr val="FF00FF"/>
                </a:solidFill>
              </a:rPr>
              <a:t>Lotti Thomas </a:t>
            </a:r>
            <a:endParaRPr sz="3137">
              <a:solidFill>
                <a:srgbClr val="FF00FF"/>
              </a:solidFill>
            </a:endParaRPr>
          </a:p>
          <a:p>
            <a:pPr indent="0" lvl="0" marL="0" rtl="0" algn="l">
              <a:spcBef>
                <a:spcPts val="1200"/>
              </a:spcBef>
              <a:spcAft>
                <a:spcPts val="0"/>
              </a:spcAft>
              <a:buNone/>
            </a:pPr>
            <a:r>
              <a:rPr lang="en-GB" sz="3137">
                <a:solidFill>
                  <a:srgbClr val="FF00FF"/>
                </a:solidFill>
              </a:rPr>
              <a:t>Rico Griffiths </a:t>
            </a:r>
            <a:endParaRPr sz="3137">
              <a:solidFill>
                <a:srgbClr val="FF00FF"/>
              </a:solidFill>
            </a:endParaRPr>
          </a:p>
          <a:p>
            <a:pPr indent="0" lvl="0" marL="0" rtl="0" algn="l">
              <a:spcBef>
                <a:spcPts val="1200"/>
              </a:spcBef>
              <a:spcAft>
                <a:spcPts val="0"/>
              </a:spcAft>
              <a:buNone/>
            </a:pPr>
            <a:r>
              <a:rPr lang="en-GB" sz="3137">
                <a:solidFill>
                  <a:srgbClr val="FF00FF"/>
                </a:solidFill>
              </a:rPr>
              <a:t>Troy Wall </a:t>
            </a:r>
            <a:endParaRPr sz="3137">
              <a:solidFill>
                <a:srgbClr val="FF00FF"/>
              </a:solidFill>
            </a:endParaRPr>
          </a:p>
          <a:p>
            <a:pPr indent="0" lvl="0" marL="0" rtl="0" algn="l">
              <a:spcBef>
                <a:spcPts val="1200"/>
              </a:spcBef>
              <a:spcAft>
                <a:spcPts val="120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Play Leaders   - Mr. Hughes &amp; Mr. Thomas </a:t>
            </a:r>
            <a:endParaRPr/>
          </a:p>
        </p:txBody>
      </p:sp>
      <p:sp>
        <p:nvSpPr>
          <p:cNvPr id="77" name="Google Shape;77;p16"/>
          <p:cNvSpPr txBox="1"/>
          <p:nvPr>
            <p:ph idx="1" type="body"/>
          </p:nvPr>
        </p:nvSpPr>
        <p:spPr>
          <a:xfrm>
            <a:off x="311700" y="1152475"/>
            <a:ext cx="8520600" cy="3416400"/>
          </a:xfrm>
          <a:prstGeom prst="rect">
            <a:avLst/>
          </a:prstGeom>
          <a:ln cap="flat" cmpd="sng" w="9525">
            <a:solidFill>
              <a:srgbClr val="FFFF00"/>
            </a:solidFill>
            <a:prstDash val="solid"/>
            <a:round/>
            <a:headEnd len="sm" w="sm" type="none"/>
            <a:tailEnd len="sm" w="sm" type="none"/>
          </a:ln>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lang="en-GB">
                <a:solidFill>
                  <a:schemeClr val="dk1"/>
                </a:solidFill>
              </a:rPr>
              <a:t>Possible name of our group - </a:t>
            </a:r>
            <a:endParaRPr>
              <a:solidFill>
                <a:schemeClr val="dk1"/>
              </a:solidFill>
            </a:endParaRPr>
          </a:p>
          <a:p>
            <a:pPr indent="0" lvl="0" marL="0" rtl="0" algn="l">
              <a:spcBef>
                <a:spcPts val="1200"/>
              </a:spcBef>
              <a:spcAft>
                <a:spcPts val="0"/>
              </a:spcAft>
              <a:buNone/>
            </a:pPr>
            <a:r>
              <a:rPr lang="en-GB">
                <a:solidFill>
                  <a:srgbClr val="FF00FF"/>
                </a:solidFill>
              </a:rPr>
              <a:t>Guardians of the Equipment    </a:t>
            </a:r>
            <a:r>
              <a:rPr lang="en-GB">
                <a:solidFill>
                  <a:srgbClr val="FF0000"/>
                </a:solidFill>
              </a:rPr>
              <a:t>Goetre Play Leaders</a:t>
            </a:r>
            <a:r>
              <a:rPr lang="en-GB">
                <a:solidFill>
                  <a:schemeClr val="dk1"/>
                </a:solidFill>
              </a:rPr>
              <a:t>    </a:t>
            </a:r>
            <a:r>
              <a:rPr lang="en-GB">
                <a:solidFill>
                  <a:schemeClr val="dk1"/>
                </a:solidFill>
                <a:highlight>
                  <a:schemeClr val="accent6"/>
                </a:highlight>
              </a:rPr>
              <a:t>Play Helpers   </a:t>
            </a:r>
            <a:r>
              <a:rPr lang="en-GB">
                <a:solidFill>
                  <a:srgbClr val="0000FF"/>
                </a:solidFill>
              </a:rPr>
              <a:t>Play Pals </a:t>
            </a:r>
            <a:endParaRPr>
              <a:solidFill>
                <a:srgbClr val="0000FF"/>
              </a:solidFill>
            </a:endParaRPr>
          </a:p>
          <a:p>
            <a:pPr indent="0" lvl="0" marL="0" rtl="0" algn="l">
              <a:spcBef>
                <a:spcPts val="1200"/>
              </a:spcBef>
              <a:spcAft>
                <a:spcPts val="0"/>
              </a:spcAft>
              <a:buNone/>
            </a:pPr>
            <a:r>
              <a:rPr lang="en-GB">
                <a:solidFill>
                  <a:schemeClr val="dk1"/>
                </a:solidFill>
              </a:rPr>
              <a:t>Final name choice - The Guardians of Play </a:t>
            </a:r>
            <a:endParaRPr>
              <a:solidFill>
                <a:schemeClr val="dk1"/>
              </a:solidFill>
            </a:endParaRPr>
          </a:p>
          <a:p>
            <a:pPr indent="0" lvl="0" marL="0" rtl="0" algn="l">
              <a:spcBef>
                <a:spcPts val="1200"/>
              </a:spcBef>
              <a:spcAft>
                <a:spcPts val="0"/>
              </a:spcAft>
              <a:buNone/>
            </a:pPr>
            <a:r>
              <a:t/>
            </a:r>
            <a:endParaRPr>
              <a:solidFill>
                <a:schemeClr val="dk1"/>
              </a:solidFill>
            </a:endParaRPr>
          </a:p>
          <a:p>
            <a:pPr indent="0" lvl="0" marL="0" rtl="0" algn="l">
              <a:spcBef>
                <a:spcPts val="1200"/>
              </a:spcBef>
              <a:spcAft>
                <a:spcPts val="0"/>
              </a:spcAft>
              <a:buNone/>
            </a:pPr>
            <a:r>
              <a:rPr b="1" lang="en-GB">
                <a:solidFill>
                  <a:schemeClr val="dk1"/>
                </a:solidFill>
              </a:rPr>
              <a:t>Chairperson - </a:t>
            </a:r>
            <a:r>
              <a:rPr lang="en-GB">
                <a:solidFill>
                  <a:schemeClr val="dk1"/>
                </a:solidFill>
              </a:rPr>
              <a:t>Lottie Thomas Year 6 </a:t>
            </a:r>
            <a:endParaRPr>
              <a:solidFill>
                <a:schemeClr val="dk1"/>
              </a:solidFill>
            </a:endParaRPr>
          </a:p>
          <a:p>
            <a:pPr indent="0" lvl="0" marL="0" rtl="0" algn="l">
              <a:spcBef>
                <a:spcPts val="1200"/>
              </a:spcBef>
              <a:spcAft>
                <a:spcPts val="0"/>
              </a:spcAft>
              <a:buNone/>
            </a:pPr>
            <a:r>
              <a:rPr b="1" lang="en-GB">
                <a:solidFill>
                  <a:schemeClr val="dk1"/>
                </a:solidFill>
              </a:rPr>
              <a:t>Vice Chairperson -</a:t>
            </a:r>
            <a:r>
              <a:rPr lang="en-GB">
                <a:solidFill>
                  <a:schemeClr val="dk1"/>
                </a:solidFill>
              </a:rPr>
              <a:t> Kanye Year 5 </a:t>
            </a:r>
            <a:endParaRPr>
              <a:solidFill>
                <a:schemeClr val="dk1"/>
              </a:solidFill>
            </a:endParaRPr>
          </a:p>
          <a:p>
            <a:pPr indent="0" lvl="0" marL="0" rtl="0" algn="l">
              <a:spcBef>
                <a:spcPts val="1200"/>
              </a:spcBef>
              <a:spcAft>
                <a:spcPts val="0"/>
              </a:spcAft>
              <a:buNone/>
            </a:pPr>
            <a:r>
              <a:rPr b="1" lang="en-GB">
                <a:solidFill>
                  <a:schemeClr val="dk1"/>
                </a:solidFill>
              </a:rPr>
              <a:t>Secretary</a:t>
            </a:r>
            <a:r>
              <a:rPr b="1" lang="en-GB">
                <a:solidFill>
                  <a:schemeClr val="dk1"/>
                </a:solidFill>
              </a:rPr>
              <a:t> - </a:t>
            </a:r>
            <a:r>
              <a:rPr lang="en-GB">
                <a:solidFill>
                  <a:schemeClr val="dk1"/>
                </a:solidFill>
              </a:rPr>
              <a:t>Troy Wall Year 6</a:t>
            </a:r>
            <a:endParaRPr>
              <a:solidFill>
                <a:schemeClr val="dk1"/>
              </a:solidFill>
            </a:endParaRPr>
          </a:p>
          <a:p>
            <a:pPr indent="0" lvl="0" marL="0" rtl="0" algn="l">
              <a:spcBef>
                <a:spcPts val="1200"/>
              </a:spcBef>
              <a:spcAft>
                <a:spcPts val="0"/>
              </a:spcAft>
              <a:buNone/>
            </a:pPr>
            <a:r>
              <a:rPr b="1" lang="en-GB">
                <a:solidFill>
                  <a:schemeClr val="dk1"/>
                </a:solidFill>
              </a:rPr>
              <a:t>Minute taker -</a:t>
            </a:r>
            <a:r>
              <a:rPr lang="en-GB">
                <a:solidFill>
                  <a:schemeClr val="dk1"/>
                </a:solidFill>
              </a:rPr>
              <a:t> Liam Year 6       </a:t>
            </a:r>
            <a:endParaRPr>
              <a:solidFill>
                <a:schemeClr val="dk1"/>
              </a:solidFill>
            </a:endParaRPr>
          </a:p>
          <a:p>
            <a:pPr indent="0" lvl="0" marL="0" rtl="0" algn="l">
              <a:spcBef>
                <a:spcPts val="1200"/>
              </a:spcBef>
              <a:spcAft>
                <a:spcPts val="1200"/>
              </a:spcAft>
              <a:buNone/>
            </a:pPr>
            <a:r>
              <a:t/>
            </a:r>
            <a:endParaRPr>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GB" u="sng"/>
              <a:t>Sessions completed</a:t>
            </a:r>
            <a:r>
              <a:rPr lang="en-GB" u="sng"/>
              <a:t> </a:t>
            </a:r>
            <a:endParaRPr u="sng"/>
          </a:p>
        </p:txBody>
      </p:sp>
      <p:sp>
        <p:nvSpPr>
          <p:cNvPr id="83" name="Google Shape;83;p1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b="1" lang="en-GB" sz="2000">
                <a:solidFill>
                  <a:schemeClr val="dk1"/>
                </a:solidFill>
              </a:rPr>
              <a:t>Week 1 - Meeting with Julie from Soverign Play.</a:t>
            </a:r>
            <a:endParaRPr b="1" sz="2000">
              <a:solidFill>
                <a:schemeClr val="dk1"/>
              </a:solidFill>
            </a:endParaRPr>
          </a:p>
          <a:p>
            <a:pPr indent="0" lvl="0" marL="0" rtl="0" algn="l">
              <a:spcBef>
                <a:spcPts val="1200"/>
              </a:spcBef>
              <a:spcAft>
                <a:spcPts val="0"/>
              </a:spcAft>
              <a:buNone/>
            </a:pPr>
            <a:r>
              <a:rPr lang="en-GB" sz="1725">
                <a:solidFill>
                  <a:schemeClr val="dk1"/>
                </a:solidFill>
              </a:rPr>
              <a:t>During this meeting we met Julie for the first time, showed her our </a:t>
            </a:r>
            <a:r>
              <a:rPr lang="en-GB" sz="1725">
                <a:solidFill>
                  <a:schemeClr val="dk1"/>
                </a:solidFill>
              </a:rPr>
              <a:t>playground</a:t>
            </a:r>
            <a:r>
              <a:rPr lang="en-GB" sz="1725">
                <a:solidFill>
                  <a:schemeClr val="dk1"/>
                </a:solidFill>
              </a:rPr>
              <a:t> and shared some ideas on what we would like on our playground. We also did some design work which is in our google classroom. </a:t>
            </a:r>
            <a:endParaRPr sz="1725">
              <a:solidFill>
                <a:schemeClr val="dk1"/>
              </a:solidFill>
            </a:endParaRPr>
          </a:p>
          <a:p>
            <a:pPr indent="0" lvl="0" marL="0" rtl="0" algn="l">
              <a:spcBef>
                <a:spcPts val="1200"/>
              </a:spcBef>
              <a:spcAft>
                <a:spcPts val="0"/>
              </a:spcAft>
              <a:buNone/>
            </a:pPr>
            <a:r>
              <a:rPr lang="en-GB" sz="1825">
                <a:solidFill>
                  <a:schemeClr val="dk1"/>
                </a:solidFill>
              </a:rPr>
              <a:t>We now need to email some of our designs to Julie. </a:t>
            </a:r>
            <a:endParaRPr sz="1825">
              <a:solidFill>
                <a:schemeClr val="dk1"/>
              </a:solidFill>
            </a:endParaRPr>
          </a:p>
          <a:p>
            <a:pPr indent="0" lvl="0" marL="0" rtl="0" algn="l">
              <a:spcBef>
                <a:spcPts val="1200"/>
              </a:spcBef>
              <a:spcAft>
                <a:spcPts val="0"/>
              </a:spcAft>
              <a:buNone/>
            </a:pPr>
            <a:r>
              <a:rPr b="1" lang="en-GB">
                <a:solidFill>
                  <a:schemeClr val="dk1"/>
                </a:solidFill>
              </a:rPr>
              <a:t>Week 2 - Look up designs / Pick some play equipment with staff from brochure (WB. 24/10/22). </a:t>
            </a:r>
            <a:endParaRPr b="1">
              <a:solidFill>
                <a:schemeClr val="dk1"/>
              </a:solidFill>
            </a:endParaRPr>
          </a:p>
          <a:p>
            <a:pPr indent="0" lvl="0" marL="0" rtl="0" algn="l">
              <a:spcBef>
                <a:spcPts val="1200"/>
              </a:spcBef>
              <a:spcAft>
                <a:spcPts val="0"/>
              </a:spcAft>
              <a:buNone/>
            </a:pPr>
            <a:r>
              <a:rPr lang="en-GB">
                <a:solidFill>
                  <a:schemeClr val="dk1"/>
                </a:solidFill>
              </a:rPr>
              <a:t>The pupils designed a logo. The Chair and vice chair will look through and pick the best logo for </a:t>
            </a:r>
            <a:r>
              <a:rPr b="1" lang="en-GB">
                <a:solidFill>
                  <a:schemeClr val="dk1"/>
                </a:solidFill>
              </a:rPr>
              <a:t>Guardian of Play Equipment. </a:t>
            </a:r>
            <a:r>
              <a:rPr lang="en-GB">
                <a:solidFill>
                  <a:schemeClr val="dk1"/>
                </a:solidFill>
              </a:rPr>
              <a:t>We took time to look through the </a:t>
            </a:r>
            <a:r>
              <a:rPr lang="en-GB">
                <a:solidFill>
                  <a:schemeClr val="dk1"/>
                </a:solidFill>
              </a:rPr>
              <a:t>brochure</a:t>
            </a:r>
            <a:r>
              <a:rPr lang="en-GB">
                <a:solidFill>
                  <a:schemeClr val="dk1"/>
                </a:solidFill>
              </a:rPr>
              <a:t> in groups and pick a range of items to send over to Julie. </a:t>
            </a:r>
            <a:endParaRPr>
              <a:solidFill>
                <a:schemeClr val="dk1"/>
              </a:solidFill>
            </a:endParaRPr>
          </a:p>
          <a:p>
            <a:pPr indent="0" lvl="0" marL="0" rtl="0" algn="l">
              <a:spcBef>
                <a:spcPts val="1200"/>
              </a:spcBef>
              <a:spcAft>
                <a:spcPts val="1200"/>
              </a:spcAft>
              <a:buNone/>
            </a:pPr>
            <a:r>
              <a:t/>
            </a:r>
            <a:endParaRPr>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89" name="Google Shape;89;p18"/>
          <p:cNvSpPr txBox="1"/>
          <p:nvPr>
            <p:ph idx="1" type="body"/>
          </p:nvPr>
        </p:nvSpPr>
        <p:spPr>
          <a:xfrm>
            <a:off x="311700" y="1152475"/>
            <a:ext cx="8520600" cy="3864900"/>
          </a:xfrm>
          <a:prstGeom prst="rect">
            <a:avLst/>
          </a:prstGeom>
        </p:spPr>
        <p:txBody>
          <a:bodyPr anchorCtr="0" anchor="t" bIns="91425" lIns="91425" spcFirstLastPara="1" rIns="91425" wrap="square" tIns="91425">
            <a:normAutofit fontScale="85000" lnSpcReduction="20000"/>
          </a:bodyPr>
          <a:lstStyle/>
          <a:p>
            <a:pPr indent="0" lvl="0" marL="0" rtl="0" algn="l">
              <a:spcBef>
                <a:spcPts val="0"/>
              </a:spcBef>
              <a:spcAft>
                <a:spcPts val="0"/>
              </a:spcAft>
              <a:buClr>
                <a:schemeClr val="dk1"/>
              </a:buClr>
              <a:buSzPct val="61111"/>
              <a:buFont typeface="Arial"/>
              <a:buNone/>
            </a:pPr>
            <a:r>
              <a:rPr b="1" lang="en-GB">
                <a:solidFill>
                  <a:schemeClr val="dk1"/>
                </a:solidFill>
              </a:rPr>
              <a:t>Week 5 - Visit Twynyrodyn Primary School Playground with Mr. Hughes &amp; Mr. Beech. (Wk. 14.11.22) </a:t>
            </a:r>
            <a:endParaRPr b="1">
              <a:solidFill>
                <a:schemeClr val="dk1"/>
              </a:solidFill>
            </a:endParaRPr>
          </a:p>
          <a:p>
            <a:pPr indent="0" lvl="0" marL="0" rtl="0" algn="l">
              <a:spcBef>
                <a:spcPts val="1200"/>
              </a:spcBef>
              <a:spcAft>
                <a:spcPts val="0"/>
              </a:spcAft>
              <a:buClr>
                <a:schemeClr val="dk1"/>
              </a:buClr>
              <a:buSzPct val="61111"/>
              <a:buFont typeface="Arial"/>
              <a:buNone/>
            </a:pPr>
            <a:r>
              <a:rPr b="1" lang="en-GB">
                <a:solidFill>
                  <a:schemeClr val="dk1"/>
                </a:solidFill>
              </a:rPr>
              <a:t>Week 21.11.22 - Chairperson &amp; additional play leader met up to design playgrounds from different catalogue to compare. </a:t>
            </a:r>
            <a:endParaRPr b="1">
              <a:solidFill>
                <a:schemeClr val="dk1"/>
              </a:solidFill>
            </a:endParaRPr>
          </a:p>
          <a:p>
            <a:pPr indent="0" lvl="0" marL="0" rtl="0" algn="l">
              <a:spcBef>
                <a:spcPts val="1200"/>
              </a:spcBef>
              <a:spcAft>
                <a:spcPts val="0"/>
              </a:spcAft>
              <a:buClr>
                <a:schemeClr val="dk1"/>
              </a:buClr>
              <a:buSzPct val="61111"/>
              <a:buFont typeface="Arial"/>
              <a:buNone/>
            </a:pPr>
            <a:r>
              <a:rPr b="1" lang="en-GB">
                <a:solidFill>
                  <a:schemeClr val="dk1"/>
                </a:solidFill>
              </a:rPr>
              <a:t>Week 28.11.22 - (2.12.22) </a:t>
            </a:r>
            <a:endParaRPr b="1">
              <a:solidFill>
                <a:schemeClr val="dk1"/>
              </a:solidFill>
            </a:endParaRPr>
          </a:p>
          <a:p>
            <a:pPr indent="0" lvl="0" marL="0" rtl="0" algn="l">
              <a:spcBef>
                <a:spcPts val="1200"/>
              </a:spcBef>
              <a:spcAft>
                <a:spcPts val="0"/>
              </a:spcAft>
              <a:buClr>
                <a:schemeClr val="dk1"/>
              </a:buClr>
              <a:buSzPct val="61111"/>
              <a:buFont typeface="Arial"/>
              <a:buNone/>
            </a:pPr>
            <a:r>
              <a:rPr b="1" lang="en-GB">
                <a:solidFill>
                  <a:schemeClr val="dk1"/>
                </a:solidFill>
              </a:rPr>
              <a:t>Today we the chair, vice chair and secretary met with another play company. They were really impressed with playground designs! We spoke to them about what we would like to include on our playground and explained why. We are now awaiting designs to get back to us. (Still no information from Julie - Sovereign Play)</a:t>
            </a:r>
            <a:endParaRPr b="1">
              <a:solidFill>
                <a:schemeClr val="dk1"/>
              </a:solidFill>
            </a:endParaRPr>
          </a:p>
          <a:p>
            <a:pPr indent="0" lvl="0" marL="0" rtl="0" algn="l">
              <a:spcBef>
                <a:spcPts val="1200"/>
              </a:spcBef>
              <a:spcAft>
                <a:spcPts val="0"/>
              </a:spcAft>
              <a:buClr>
                <a:schemeClr val="dk1"/>
              </a:buClr>
              <a:buSzPct val="61111"/>
              <a:buFont typeface="Arial"/>
              <a:buNone/>
            </a:pPr>
            <a:r>
              <a:rPr b="1" lang="en-GB">
                <a:solidFill>
                  <a:schemeClr val="dk1"/>
                </a:solidFill>
              </a:rPr>
              <a:t>Last week of 2022 term - 22.12.22 - </a:t>
            </a:r>
            <a:endParaRPr b="1">
              <a:solidFill>
                <a:schemeClr val="dk1"/>
              </a:solidFill>
            </a:endParaRPr>
          </a:p>
          <a:p>
            <a:pPr indent="0" lvl="0" marL="0" rtl="0" algn="l">
              <a:spcBef>
                <a:spcPts val="1200"/>
              </a:spcBef>
              <a:spcAft>
                <a:spcPts val="1200"/>
              </a:spcAft>
              <a:buClr>
                <a:schemeClr val="dk1"/>
              </a:buClr>
              <a:buSzPct val="61111"/>
              <a:buFont typeface="Arial"/>
              <a:buNone/>
            </a:pPr>
            <a:r>
              <a:rPr b="1" lang="en-GB">
                <a:solidFill>
                  <a:schemeClr val="dk1"/>
                </a:solidFill>
              </a:rPr>
              <a:t>To find out what we got up to please follow our minutes link - </a:t>
            </a:r>
            <a:r>
              <a:rPr b="1" lang="en-GB" u="sng">
                <a:solidFill>
                  <a:schemeClr val="hlink"/>
                </a:solidFill>
                <a:hlinkClick r:id="rId3"/>
              </a:rPr>
              <a:t>https://docs.google.com/document/d/1QvVSoomXgQ_dBE0I-1TaKq-ftz9ZTJ9o/edit</a:t>
            </a:r>
            <a:r>
              <a:rPr b="1" lang="en-GB">
                <a:solidFill>
                  <a:schemeClr val="dk1"/>
                </a:solidFill>
              </a:rPr>
              <a:t> OR scan our minutes QR  </a:t>
            </a:r>
            <a:endParaRPr b="1">
              <a:solidFill>
                <a:schemeClr val="dk1"/>
              </a:solidFill>
            </a:endParaRPr>
          </a:p>
        </p:txBody>
      </p:sp>
      <p:pic>
        <p:nvPicPr>
          <p:cNvPr id="90" name="Google Shape;90;p18"/>
          <p:cNvPicPr preferRelativeResize="0"/>
          <p:nvPr/>
        </p:nvPicPr>
        <p:blipFill rotWithShape="1">
          <a:blip r:embed="rId4">
            <a:alphaModFix/>
          </a:blip>
          <a:srcRect b="31060" l="14185" r="15417" t="16079"/>
          <a:stretch/>
        </p:blipFill>
        <p:spPr>
          <a:xfrm>
            <a:off x="8408262" y="4346575"/>
            <a:ext cx="581563" cy="5727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96" name="Google Shape;96;p1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u="sng"/>
              <a:t>Playground designs from play leaders </a:t>
            </a:r>
            <a:endParaRPr u="sng"/>
          </a:p>
        </p:txBody>
      </p:sp>
      <p:sp>
        <p:nvSpPr>
          <p:cNvPr id="102" name="Google Shape;102;p20"/>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03" name="Google Shape;103;p20"/>
          <p:cNvPicPr preferRelativeResize="0"/>
          <p:nvPr/>
        </p:nvPicPr>
        <p:blipFill>
          <a:blip r:embed="rId3">
            <a:alphaModFix/>
          </a:blip>
          <a:stretch>
            <a:fillRect/>
          </a:stretch>
        </p:blipFill>
        <p:spPr>
          <a:xfrm rot="-5400000">
            <a:off x="2636612" y="-1359037"/>
            <a:ext cx="3819150" cy="8860074"/>
          </a:xfrm>
          <a:prstGeom prst="rect">
            <a:avLst/>
          </a:prstGeom>
          <a:noFill/>
          <a:ln>
            <a:noFill/>
          </a:ln>
        </p:spPr>
      </p:pic>
      <p:sp>
        <p:nvSpPr>
          <p:cNvPr id="104" name="Google Shape;104;p20"/>
          <p:cNvSpPr txBox="1"/>
          <p:nvPr/>
        </p:nvSpPr>
        <p:spPr>
          <a:xfrm>
            <a:off x="381625" y="4479825"/>
            <a:ext cx="27873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600"/>
              <a:t>Troy Wall - Year 6</a:t>
            </a:r>
            <a:endParaRPr b="1" sz="1600"/>
          </a:p>
        </p:txBody>
      </p:sp>
      <p:sp>
        <p:nvSpPr>
          <p:cNvPr id="105" name="Google Shape;105;p20"/>
          <p:cNvSpPr txBox="1"/>
          <p:nvPr/>
        </p:nvSpPr>
        <p:spPr>
          <a:xfrm>
            <a:off x="5856950" y="66375"/>
            <a:ext cx="31692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u="sng"/>
              <a:t>21.11.22</a:t>
            </a:r>
            <a:endParaRPr u="sng"/>
          </a:p>
          <a:p>
            <a:pPr indent="0" lvl="0" marL="0" rtl="0" algn="l">
              <a:spcBef>
                <a:spcPts val="0"/>
              </a:spcBef>
              <a:spcAft>
                <a:spcPts val="0"/>
              </a:spcAft>
              <a:buNone/>
            </a:pPr>
            <a:r>
              <a:rPr lang="en-GB"/>
              <a:t>Lottie picked another pupil to draw up final designs after looking at 3 play </a:t>
            </a:r>
            <a:r>
              <a:rPr lang="en-GB"/>
              <a:t>catalogues. </a:t>
            </a:r>
            <a:r>
              <a:rPr lang="en-GB"/>
              <a:t>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11" name="Google Shape;111;p21"/>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12" name="Google Shape;112;p21"/>
          <p:cNvPicPr preferRelativeResize="0"/>
          <p:nvPr/>
        </p:nvPicPr>
        <p:blipFill>
          <a:blip r:embed="rId3">
            <a:alphaModFix/>
          </a:blip>
          <a:stretch>
            <a:fillRect/>
          </a:stretch>
        </p:blipFill>
        <p:spPr>
          <a:xfrm rot="-5400000">
            <a:off x="2186438" y="-1845412"/>
            <a:ext cx="4844849" cy="8900675"/>
          </a:xfrm>
          <a:prstGeom prst="rect">
            <a:avLst/>
          </a:prstGeom>
          <a:noFill/>
          <a:ln>
            <a:noFill/>
          </a:ln>
        </p:spPr>
      </p:pic>
      <p:sp>
        <p:nvSpPr>
          <p:cNvPr id="113" name="Google Shape;113;p21"/>
          <p:cNvSpPr txBox="1"/>
          <p:nvPr/>
        </p:nvSpPr>
        <p:spPr>
          <a:xfrm>
            <a:off x="1576225" y="1426900"/>
            <a:ext cx="7599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
        <p:nvSpPr>
          <p:cNvPr id="114" name="Google Shape;114;p21"/>
          <p:cNvSpPr txBox="1"/>
          <p:nvPr/>
        </p:nvSpPr>
        <p:spPr>
          <a:xfrm>
            <a:off x="580725" y="4645750"/>
            <a:ext cx="35175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a:t>Lottie Thomas - Chairperson - Year 6</a:t>
            </a:r>
            <a:endParaRPr b="1"/>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900FF"/>
        </a:solidFill>
      </p:bgPr>
    </p:bg>
    <p:spTree>
      <p:nvGrpSpPr>
        <p:cNvPr id="118" name="Shape 118"/>
        <p:cNvGrpSpPr/>
        <p:nvPr/>
      </p:nvGrpSpPr>
      <p:grpSpPr>
        <a:xfrm>
          <a:off x="0" y="0"/>
          <a:ext cx="0" cy="0"/>
          <a:chOff x="0" y="0"/>
          <a:chExt cx="0" cy="0"/>
        </a:xfrm>
      </p:grpSpPr>
      <p:sp>
        <p:nvSpPr>
          <p:cNvPr id="119" name="Google Shape;119;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u="sng">
                <a:solidFill>
                  <a:schemeClr val="accent6"/>
                </a:solidFill>
              </a:rPr>
              <a:t>2.12.22 - Meeting with playground company - </a:t>
            </a:r>
            <a:r>
              <a:rPr lang="en-GB" u="sng">
                <a:solidFill>
                  <a:schemeClr val="accent6"/>
                </a:solidFill>
              </a:rPr>
              <a:t>Design</a:t>
            </a:r>
            <a:r>
              <a:rPr lang="en-GB" u="sng">
                <a:solidFill>
                  <a:schemeClr val="accent6"/>
                </a:solidFill>
              </a:rPr>
              <a:t> ideas and feedback. </a:t>
            </a:r>
            <a:endParaRPr u="sng">
              <a:solidFill>
                <a:schemeClr val="accent6"/>
              </a:solidFill>
            </a:endParaRPr>
          </a:p>
        </p:txBody>
      </p:sp>
      <p:sp>
        <p:nvSpPr>
          <p:cNvPr id="120" name="Google Shape;120;p22"/>
          <p:cNvSpPr txBox="1"/>
          <p:nvPr>
            <p:ph idx="1" type="body"/>
          </p:nvPr>
        </p:nvSpPr>
        <p:spPr>
          <a:xfrm>
            <a:off x="311700" y="1415525"/>
            <a:ext cx="8520600" cy="31254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rPr lang="en-GB"/>
              <a:t>Sss</a:t>
            </a:r>
            <a:endParaRPr/>
          </a:p>
          <a:p>
            <a:pPr indent="0" lvl="0" marL="0" rtl="0" algn="l">
              <a:spcBef>
                <a:spcPts val="1200"/>
              </a:spcBef>
              <a:spcAft>
                <a:spcPts val="0"/>
              </a:spcAft>
              <a:buNone/>
            </a:pPr>
            <a:r>
              <a:t/>
            </a:r>
            <a:endParaRPr/>
          </a:p>
          <a:p>
            <a:pPr indent="0" lvl="0" marL="0" rtl="0" algn="l">
              <a:spcBef>
                <a:spcPts val="1200"/>
              </a:spcBef>
              <a:spcAft>
                <a:spcPts val="1200"/>
              </a:spcAft>
              <a:buNone/>
            </a:pPr>
            <a:r>
              <a:rPr lang="en-GB">
                <a:solidFill>
                  <a:schemeClr val="accent6"/>
                </a:solidFill>
              </a:rPr>
              <a:t>Today we met with Gareth and Dave from an additional play company. We took a look over our design ideas, looked at safe surfaces and put a date in the diary for next week to look over some design ideas from the professionals. </a:t>
            </a:r>
            <a:endParaRPr>
              <a:solidFill>
                <a:schemeClr val="accent6"/>
              </a:solidFill>
            </a:endParaRPr>
          </a:p>
        </p:txBody>
      </p:sp>
      <p:pic>
        <p:nvPicPr>
          <p:cNvPr id="121" name="Google Shape;121;p22"/>
          <p:cNvPicPr preferRelativeResize="0"/>
          <p:nvPr/>
        </p:nvPicPr>
        <p:blipFill>
          <a:blip r:embed="rId3">
            <a:alphaModFix/>
          </a:blip>
          <a:stretch>
            <a:fillRect/>
          </a:stretch>
        </p:blipFill>
        <p:spPr>
          <a:xfrm>
            <a:off x="311700" y="1415525"/>
            <a:ext cx="3794698" cy="2058300"/>
          </a:xfrm>
          <a:prstGeom prst="rect">
            <a:avLst/>
          </a:prstGeom>
          <a:noFill/>
          <a:ln>
            <a:noFill/>
          </a:ln>
        </p:spPr>
      </p:pic>
      <p:pic>
        <p:nvPicPr>
          <p:cNvPr id="122" name="Google Shape;122;p22"/>
          <p:cNvPicPr preferRelativeResize="0"/>
          <p:nvPr/>
        </p:nvPicPr>
        <p:blipFill>
          <a:blip r:embed="rId4">
            <a:alphaModFix/>
          </a:blip>
          <a:stretch>
            <a:fillRect/>
          </a:stretch>
        </p:blipFill>
        <p:spPr>
          <a:xfrm>
            <a:off x="4106400" y="1415525"/>
            <a:ext cx="4303452" cy="2058300"/>
          </a:xfrm>
          <a:prstGeom prst="rect">
            <a:avLst/>
          </a:prstGeom>
          <a:noFill/>
          <a:ln>
            <a:noFill/>
          </a:ln>
        </p:spPr>
      </p:pic>
      <p:pic>
        <p:nvPicPr>
          <p:cNvPr id="123" name="Google Shape;123;p22"/>
          <p:cNvPicPr preferRelativeResize="0"/>
          <p:nvPr/>
        </p:nvPicPr>
        <p:blipFill>
          <a:blip r:embed="rId5">
            <a:alphaModFix/>
          </a:blip>
          <a:stretch>
            <a:fillRect/>
          </a:stretch>
        </p:blipFill>
        <p:spPr>
          <a:xfrm>
            <a:off x="7527177" y="4148450"/>
            <a:ext cx="882675" cy="8268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900FF"/>
        </a:solidFill>
      </p:bgPr>
    </p:bg>
    <p:spTree>
      <p:nvGrpSpPr>
        <p:cNvPr id="127" name="Shape 127"/>
        <p:cNvGrpSpPr/>
        <p:nvPr/>
      </p:nvGrpSpPr>
      <p:grpSpPr>
        <a:xfrm>
          <a:off x="0" y="0"/>
          <a:ext cx="0" cy="0"/>
          <a:chOff x="0" y="0"/>
          <a:chExt cx="0" cy="0"/>
        </a:xfrm>
      </p:grpSpPr>
      <p:sp>
        <p:nvSpPr>
          <p:cNvPr id="128" name="Google Shape;128;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u="sng">
                <a:solidFill>
                  <a:srgbClr val="FFFF00"/>
                </a:solidFill>
              </a:rPr>
              <a:t>21.12.22 - Updating whole group and final logo design</a:t>
            </a:r>
            <a:endParaRPr u="sng">
              <a:solidFill>
                <a:srgbClr val="FFFF00"/>
              </a:solidFill>
            </a:endParaRPr>
          </a:p>
        </p:txBody>
      </p:sp>
      <p:sp>
        <p:nvSpPr>
          <p:cNvPr id="129" name="Google Shape;129;p2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u="sng">
                <a:solidFill>
                  <a:srgbClr val="FFFF00"/>
                </a:solidFill>
              </a:rPr>
              <a:t>Minutes from meeting - Liam and Troy </a:t>
            </a:r>
            <a:endParaRPr u="sng">
              <a:solidFill>
                <a:srgbClr val="FFFF00"/>
              </a:solidFill>
            </a:endParaRPr>
          </a:p>
          <a:p>
            <a:pPr indent="-317500" lvl="0" marL="457200" rtl="0" algn="l">
              <a:spcBef>
                <a:spcPts val="1200"/>
              </a:spcBef>
              <a:spcAft>
                <a:spcPts val="0"/>
              </a:spcAft>
              <a:buClr>
                <a:srgbClr val="FFFF00"/>
              </a:buClr>
              <a:buSzPts val="1400"/>
              <a:buChar char="-"/>
            </a:pPr>
            <a:r>
              <a:rPr lang="en-GB" sz="1400">
                <a:solidFill>
                  <a:srgbClr val="FFFF00"/>
                </a:solidFill>
              </a:rPr>
              <a:t>Mr. Hughes and committee on the group fed back what has been happening over the past few weeks (Meetings with play organisations, </a:t>
            </a:r>
            <a:r>
              <a:rPr lang="en-GB" sz="1400">
                <a:solidFill>
                  <a:srgbClr val="FFFF00"/>
                </a:solidFill>
              </a:rPr>
              <a:t>designing, quotes). </a:t>
            </a:r>
            <a:endParaRPr sz="1400">
              <a:solidFill>
                <a:srgbClr val="FFFF00"/>
              </a:solidFill>
            </a:endParaRPr>
          </a:p>
          <a:p>
            <a:pPr indent="-323850" lvl="0" marL="457200" rtl="0" algn="l">
              <a:spcBef>
                <a:spcPts val="0"/>
              </a:spcBef>
              <a:spcAft>
                <a:spcPts val="0"/>
              </a:spcAft>
              <a:buClr>
                <a:srgbClr val="FFFF00"/>
              </a:buClr>
              <a:buSzPts val="1500"/>
              <a:buChar char="-"/>
            </a:pPr>
            <a:r>
              <a:rPr lang="en-GB" sz="1500">
                <a:solidFill>
                  <a:srgbClr val="FFFF00"/>
                </a:solidFill>
              </a:rPr>
              <a:t>Mr. Beech has been giving 3 prices for play equipment. </a:t>
            </a:r>
            <a:endParaRPr sz="1500">
              <a:solidFill>
                <a:srgbClr val="FFFF00"/>
              </a:solidFill>
            </a:endParaRPr>
          </a:p>
          <a:p>
            <a:pPr indent="-323850" lvl="0" marL="457200" rtl="0" algn="l">
              <a:spcBef>
                <a:spcPts val="0"/>
              </a:spcBef>
              <a:spcAft>
                <a:spcPts val="0"/>
              </a:spcAft>
              <a:buClr>
                <a:srgbClr val="FFFF00"/>
              </a:buClr>
              <a:buSzPts val="1500"/>
              <a:buChar char="-"/>
            </a:pPr>
            <a:r>
              <a:rPr lang="en-GB" sz="1500">
                <a:solidFill>
                  <a:srgbClr val="FFFF00"/>
                </a:solidFill>
              </a:rPr>
              <a:t>Julie from Sovereign play did not respond back </a:t>
            </a:r>
            <a:endParaRPr sz="1500">
              <a:solidFill>
                <a:srgbClr val="FFFF00"/>
              </a:solidFill>
            </a:endParaRPr>
          </a:p>
          <a:p>
            <a:pPr indent="-323850" lvl="0" marL="457200" rtl="0" algn="l">
              <a:spcBef>
                <a:spcPts val="0"/>
              </a:spcBef>
              <a:spcAft>
                <a:spcPts val="0"/>
              </a:spcAft>
              <a:buClr>
                <a:srgbClr val="FFFF00"/>
              </a:buClr>
              <a:buSzPts val="1500"/>
              <a:buChar char="-"/>
            </a:pPr>
            <a:r>
              <a:rPr lang="en-GB" sz="1500">
                <a:solidFill>
                  <a:srgbClr val="FFFF00"/>
                </a:solidFill>
              </a:rPr>
              <a:t>We are now looking through a range of designs and creating digital logos. </a:t>
            </a:r>
            <a:endParaRPr sz="1500">
              <a:solidFill>
                <a:srgbClr val="FFFF00"/>
              </a:solidFill>
            </a:endParaRPr>
          </a:p>
          <a:p>
            <a:pPr indent="-323850" lvl="0" marL="457200" rtl="0" algn="l">
              <a:spcBef>
                <a:spcPts val="0"/>
              </a:spcBef>
              <a:spcAft>
                <a:spcPts val="0"/>
              </a:spcAft>
              <a:buClr>
                <a:srgbClr val="FFFF00"/>
              </a:buClr>
              <a:buSzPts val="1500"/>
              <a:buChar char="-"/>
            </a:pPr>
            <a:r>
              <a:rPr lang="en-GB" sz="1500">
                <a:solidFill>
                  <a:srgbClr val="FFFF00"/>
                </a:solidFill>
              </a:rPr>
              <a:t>DESIGN TIME - Mr. Hughes has given us time this session to create digital logos. </a:t>
            </a:r>
            <a:endParaRPr sz="1500">
              <a:solidFill>
                <a:srgbClr val="FFFF00"/>
              </a:solidFill>
            </a:endParaRPr>
          </a:p>
          <a:p>
            <a:pPr indent="-323850" lvl="0" marL="457200" rtl="0" algn="l">
              <a:spcBef>
                <a:spcPts val="0"/>
              </a:spcBef>
              <a:spcAft>
                <a:spcPts val="0"/>
              </a:spcAft>
              <a:buClr>
                <a:srgbClr val="FFFF00"/>
              </a:buClr>
              <a:buSzPts val="1500"/>
              <a:buChar char="-"/>
            </a:pPr>
            <a:r>
              <a:rPr lang="en-GB" sz="1500">
                <a:solidFill>
                  <a:srgbClr val="FFFF00"/>
                </a:solidFill>
              </a:rPr>
              <a:t>Peer assessment on logos - Time to improve and finalise </a:t>
            </a:r>
            <a:endParaRPr sz="1500">
              <a:solidFill>
                <a:srgbClr val="FFFF00"/>
              </a:solidFill>
            </a:endParaRPr>
          </a:p>
          <a:p>
            <a:pPr indent="-323850" lvl="0" marL="457200" rtl="0" algn="l">
              <a:spcBef>
                <a:spcPts val="0"/>
              </a:spcBef>
              <a:spcAft>
                <a:spcPts val="0"/>
              </a:spcAft>
              <a:buClr>
                <a:srgbClr val="FFFF00"/>
              </a:buClr>
              <a:buSzPts val="1500"/>
              <a:buChar char="-"/>
            </a:pPr>
            <a:r>
              <a:rPr lang="en-GB" sz="1500">
                <a:solidFill>
                  <a:srgbClr val="FFFF00"/>
                </a:solidFill>
              </a:rPr>
              <a:t>Mr. Beech will now pick the winner logo to represent our school council. </a:t>
            </a:r>
            <a:endParaRPr sz="1500">
              <a:solidFill>
                <a:srgbClr val="FFFF00"/>
              </a:solidFill>
            </a:endParaRPr>
          </a:p>
        </p:txBody>
      </p:sp>
      <p:pic>
        <p:nvPicPr>
          <p:cNvPr id="130" name="Google Shape;130;p23"/>
          <p:cNvPicPr preferRelativeResize="0"/>
          <p:nvPr/>
        </p:nvPicPr>
        <p:blipFill>
          <a:blip r:embed="rId3">
            <a:alphaModFix/>
          </a:blip>
          <a:stretch>
            <a:fillRect/>
          </a:stretch>
        </p:blipFill>
        <p:spPr>
          <a:xfrm>
            <a:off x="7616657" y="3735575"/>
            <a:ext cx="1252050" cy="1172900"/>
          </a:xfrm>
          <a:prstGeom prst="rect">
            <a:avLst/>
          </a:prstGeom>
          <a:noFill/>
          <a:ln>
            <a:noFill/>
          </a:ln>
        </p:spPr>
      </p:pic>
      <p:pic>
        <p:nvPicPr>
          <p:cNvPr id="131" name="Google Shape;131;p23"/>
          <p:cNvPicPr preferRelativeResize="0"/>
          <p:nvPr/>
        </p:nvPicPr>
        <p:blipFill rotWithShape="1">
          <a:blip r:embed="rId4">
            <a:alphaModFix/>
          </a:blip>
          <a:srcRect b="30338" l="12797" r="13947" t="14198"/>
          <a:stretch/>
        </p:blipFill>
        <p:spPr>
          <a:xfrm>
            <a:off x="588625" y="3841937"/>
            <a:ext cx="967050" cy="960174"/>
          </a:xfrm>
          <a:prstGeom prst="rect">
            <a:avLst/>
          </a:prstGeom>
          <a:noFill/>
          <a:ln>
            <a:noFill/>
          </a:ln>
        </p:spPr>
      </p:pic>
      <p:sp>
        <p:nvSpPr>
          <p:cNvPr id="132" name="Google Shape;132;p23"/>
          <p:cNvSpPr txBox="1"/>
          <p:nvPr/>
        </p:nvSpPr>
        <p:spPr>
          <a:xfrm>
            <a:off x="1667775" y="4120400"/>
            <a:ext cx="57846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a:solidFill>
                  <a:srgbClr val="FFFF00"/>
                </a:solidFill>
              </a:rPr>
              <a:t>IF YOU WOULD LIKE TO TAKE A LOOK AT SOME OF OUR DIGITAL LOGO DESIGNS - PLEASE SCAN THE BARCODE! </a:t>
            </a:r>
            <a:endParaRPr b="1">
              <a:solidFill>
                <a:srgbClr val="FFFF00"/>
              </a:solidFill>
            </a:endParaRPr>
          </a:p>
          <a:p>
            <a:pPr indent="0" lvl="0" marL="0" rtl="0" algn="l">
              <a:spcBef>
                <a:spcPts val="0"/>
              </a:spcBef>
              <a:spcAft>
                <a:spcPts val="0"/>
              </a:spcAft>
              <a:buNone/>
            </a:pPr>
            <a:r>
              <a:t/>
            </a:r>
            <a:endParaRPr b="1">
              <a:solidFill>
                <a:srgbClr val="FFFF00"/>
              </a:solidFill>
            </a:endParaRPr>
          </a:p>
          <a:p>
            <a:pPr indent="0" lvl="0" marL="0" rtl="0" algn="l">
              <a:spcBef>
                <a:spcPts val="0"/>
              </a:spcBef>
              <a:spcAft>
                <a:spcPts val="0"/>
              </a:spcAft>
              <a:buNone/>
            </a:pPr>
            <a:r>
              <a:rPr b="1" lang="en-GB">
                <a:solidFill>
                  <a:srgbClr val="FFFF00"/>
                </a:solidFill>
              </a:rPr>
              <a:t>ANY FEEDBACK WOULD BE </a:t>
            </a:r>
            <a:r>
              <a:rPr b="1" lang="en-GB">
                <a:solidFill>
                  <a:srgbClr val="FFFF00"/>
                </a:solidFill>
              </a:rPr>
              <a:t>APPRECIATED</a:t>
            </a:r>
            <a:r>
              <a:rPr b="1" lang="en-GB">
                <a:solidFill>
                  <a:srgbClr val="FFFF00"/>
                </a:solidFill>
              </a:rPr>
              <a:t>! </a:t>
            </a:r>
            <a:endParaRPr b="1">
              <a:solidFill>
                <a:srgbClr val="FFFF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The first things we will do in the new school year are…. </a:t>
            </a:r>
            <a:endParaRPr/>
          </a:p>
        </p:txBody>
      </p:sp>
      <p:sp>
        <p:nvSpPr>
          <p:cNvPr id="138" name="Google Shape;138;p2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GB"/>
              <a:t>Design a school logo for our Guardians of Play Equipment team. </a:t>
            </a:r>
            <a:endParaRPr/>
          </a:p>
          <a:p>
            <a:pPr indent="-342900" lvl="0" marL="457200" rtl="0" algn="l">
              <a:spcBef>
                <a:spcPts val="0"/>
              </a:spcBef>
              <a:spcAft>
                <a:spcPts val="0"/>
              </a:spcAft>
              <a:buSzPts val="1800"/>
              <a:buChar char="-"/>
            </a:pPr>
            <a:r>
              <a:rPr lang="en-GB"/>
              <a:t>Await Julie’s design from playground design team. </a:t>
            </a:r>
            <a:endParaRPr/>
          </a:p>
          <a:p>
            <a:pPr indent="-342900" lvl="0" marL="457200" rtl="0" algn="l">
              <a:spcBef>
                <a:spcPts val="0"/>
              </a:spcBef>
              <a:spcAft>
                <a:spcPts val="0"/>
              </a:spcAft>
              <a:buSzPts val="1800"/>
              <a:buChar char="-"/>
            </a:pPr>
            <a:r>
              <a:rPr lang="en-GB"/>
              <a:t>Visit</a:t>
            </a:r>
            <a:r>
              <a:rPr lang="en-GB"/>
              <a:t> T</a:t>
            </a:r>
            <a:r>
              <a:rPr lang="en-GB"/>
              <a:t>wynyrodyn Primary School to take a look at their school playground.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25"/>
          <p:cNvSpPr txBox="1"/>
          <p:nvPr>
            <p:ph type="ctrTitle"/>
          </p:nvPr>
        </p:nvSpPr>
        <p:spPr>
          <a:xfrm>
            <a:off x="213600" y="226000"/>
            <a:ext cx="8520600" cy="951300"/>
          </a:xfrm>
          <a:prstGeom prst="rect">
            <a:avLst/>
          </a:prstGeom>
        </p:spPr>
        <p:txBody>
          <a:bodyPr anchorCtr="0" anchor="b" bIns="91425" lIns="91425" spcFirstLastPara="1" rIns="91425" wrap="square" tIns="91425">
            <a:normAutofit fontScale="90000"/>
          </a:bodyPr>
          <a:lstStyle/>
          <a:p>
            <a:pPr indent="0" lvl="0" marL="0" rtl="0" algn="l">
              <a:spcBef>
                <a:spcPts val="0"/>
              </a:spcBef>
              <a:spcAft>
                <a:spcPts val="0"/>
              </a:spcAft>
              <a:buNone/>
            </a:pPr>
            <a:r>
              <a:rPr lang="en-GB"/>
              <a:t>Pupils suggestions - </a:t>
            </a:r>
            <a:endParaRPr/>
          </a:p>
        </p:txBody>
      </p:sp>
      <p:sp>
        <p:nvSpPr>
          <p:cNvPr id="144" name="Google Shape;144;p25"/>
          <p:cNvSpPr txBox="1"/>
          <p:nvPr>
            <p:ph idx="1" type="subTitle"/>
          </p:nvPr>
        </p:nvSpPr>
        <p:spPr>
          <a:xfrm>
            <a:off x="213600" y="1278450"/>
            <a:ext cx="8520600" cy="3612900"/>
          </a:xfrm>
          <a:prstGeom prst="rect">
            <a:avLst/>
          </a:prstGeom>
        </p:spPr>
        <p:txBody>
          <a:bodyPr anchorCtr="0" anchor="t" bIns="91425" lIns="91425" spcFirstLastPara="1" rIns="91425" wrap="square" tIns="91425">
            <a:normAutofit/>
          </a:bodyPr>
          <a:lstStyle/>
          <a:p>
            <a:pPr indent="-406400" lvl="0" marL="457200" rtl="0" algn="l">
              <a:spcBef>
                <a:spcPts val="0"/>
              </a:spcBef>
              <a:spcAft>
                <a:spcPts val="0"/>
              </a:spcAft>
              <a:buSzPts val="2800"/>
              <a:buChar char="-"/>
            </a:pPr>
            <a:r>
              <a:rPr lang="en-GB"/>
              <a:t>Mini golf </a:t>
            </a:r>
            <a:endParaRPr/>
          </a:p>
          <a:p>
            <a:pPr indent="-406400" lvl="0" marL="457200" rtl="0" algn="l">
              <a:spcBef>
                <a:spcPts val="0"/>
              </a:spcBef>
              <a:spcAft>
                <a:spcPts val="0"/>
              </a:spcAft>
              <a:buSzPts val="2800"/>
              <a:buChar char="-"/>
            </a:pPr>
            <a:r>
              <a:rPr lang="en-GB"/>
              <a:t>Scooter track </a:t>
            </a:r>
            <a:endParaRPr/>
          </a:p>
          <a:p>
            <a:pPr indent="-406400" lvl="0" marL="457200" rtl="0" algn="l">
              <a:spcBef>
                <a:spcPts val="0"/>
              </a:spcBef>
              <a:spcAft>
                <a:spcPts val="0"/>
              </a:spcAft>
              <a:buSzPts val="2800"/>
              <a:buChar char="-"/>
            </a:pPr>
            <a:r>
              <a:rPr lang="en-GB"/>
              <a:t>Climbing / Team building wall</a:t>
            </a:r>
            <a:endParaRPr/>
          </a:p>
          <a:p>
            <a:pPr indent="-406400" lvl="0" marL="457200" rtl="0" algn="l">
              <a:spcBef>
                <a:spcPts val="0"/>
              </a:spcBef>
              <a:spcAft>
                <a:spcPts val="0"/>
              </a:spcAft>
              <a:buSzPts val="2800"/>
              <a:buChar char="-"/>
            </a:pPr>
            <a:r>
              <a:rPr lang="en-GB"/>
              <a:t>Drawing area  </a:t>
            </a:r>
            <a:endParaRPr/>
          </a:p>
          <a:p>
            <a:pPr indent="-406400" lvl="0" marL="457200" rtl="0" algn="l">
              <a:spcBef>
                <a:spcPts val="0"/>
              </a:spcBef>
              <a:spcAft>
                <a:spcPts val="0"/>
              </a:spcAft>
              <a:buSzPts val="2800"/>
              <a:buChar char="-"/>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6"/>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sp>
        <p:nvSpPr>
          <p:cNvPr id="150" name="Google Shape;150;p26"/>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sp>
        <p:nvSpPr>
          <p:cNvPr id="151" name="Google Shape;151;p26"/>
          <p:cNvSpPr/>
          <p:nvPr/>
        </p:nvSpPr>
        <p:spPr>
          <a:xfrm>
            <a:off x="406425" y="280300"/>
            <a:ext cx="4512900" cy="23544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26"/>
          <p:cNvSpPr/>
          <p:nvPr/>
        </p:nvSpPr>
        <p:spPr>
          <a:xfrm>
            <a:off x="322350" y="2731150"/>
            <a:ext cx="4512900" cy="23544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26"/>
          <p:cNvSpPr/>
          <p:nvPr/>
        </p:nvSpPr>
        <p:spPr>
          <a:xfrm>
            <a:off x="5003350" y="280300"/>
            <a:ext cx="4036200" cy="48054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54" name="Google Shape;154;p26"/>
          <p:cNvCxnSpPr/>
          <p:nvPr/>
        </p:nvCxnSpPr>
        <p:spPr>
          <a:xfrm>
            <a:off x="5017375" y="1878000"/>
            <a:ext cx="4022400" cy="0"/>
          </a:xfrm>
          <a:prstGeom prst="straightConnector1">
            <a:avLst/>
          </a:prstGeom>
          <a:noFill/>
          <a:ln cap="flat" cmpd="sng" w="9525">
            <a:solidFill>
              <a:schemeClr val="dk2"/>
            </a:solidFill>
            <a:prstDash val="solid"/>
            <a:round/>
            <a:headEnd len="med" w="med" type="none"/>
            <a:tailEnd len="med" w="med" type="none"/>
          </a:ln>
        </p:spPr>
      </p:cxnSp>
      <p:cxnSp>
        <p:nvCxnSpPr>
          <p:cNvPr id="155" name="Google Shape;155;p26"/>
          <p:cNvCxnSpPr/>
          <p:nvPr/>
        </p:nvCxnSpPr>
        <p:spPr>
          <a:xfrm>
            <a:off x="5017375" y="3712200"/>
            <a:ext cx="4022400" cy="0"/>
          </a:xfrm>
          <a:prstGeom prst="straightConnector1">
            <a:avLst/>
          </a:prstGeom>
          <a:noFill/>
          <a:ln cap="flat" cmpd="sng" w="9525">
            <a:solidFill>
              <a:schemeClr val="dk2"/>
            </a:solidFill>
            <a:prstDash val="solid"/>
            <a:round/>
            <a:headEnd len="med" w="med" type="none"/>
            <a:tailEnd len="med" w="med" type="none"/>
          </a:ln>
        </p:spPr>
      </p:cxnSp>
      <p:sp>
        <p:nvSpPr>
          <p:cNvPr id="156" name="Google Shape;156;p26"/>
          <p:cNvSpPr/>
          <p:nvPr/>
        </p:nvSpPr>
        <p:spPr>
          <a:xfrm>
            <a:off x="6530975" y="2361100"/>
            <a:ext cx="756900" cy="643800"/>
          </a:xfrm>
          <a:prstGeom prst="ellipse">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26"/>
          <p:cNvSpPr/>
          <p:nvPr/>
        </p:nvSpPr>
        <p:spPr>
          <a:xfrm rot="-4046968">
            <a:off x="6327929" y="-27976"/>
            <a:ext cx="1163239" cy="1135385"/>
          </a:xfrm>
          <a:prstGeom prst="chord">
            <a:avLst>
              <a:gd fmla="val 2700000" name="adj1"/>
              <a:gd fmla="val 16200000" name="adj2"/>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26"/>
          <p:cNvSpPr/>
          <p:nvPr/>
        </p:nvSpPr>
        <p:spPr>
          <a:xfrm rot="6785629">
            <a:off x="6439813" y="4268450"/>
            <a:ext cx="1163324" cy="1135356"/>
          </a:xfrm>
          <a:prstGeom prst="chord">
            <a:avLst>
              <a:gd fmla="val 2700000" name="adj1"/>
              <a:gd fmla="val 16200000" name="adj2"/>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59" name="Google Shape;159;p26"/>
          <p:cNvCxnSpPr/>
          <p:nvPr/>
        </p:nvCxnSpPr>
        <p:spPr>
          <a:xfrm>
            <a:off x="2578800" y="232000"/>
            <a:ext cx="0" cy="2451000"/>
          </a:xfrm>
          <a:prstGeom prst="straightConnector1">
            <a:avLst/>
          </a:prstGeom>
          <a:noFill/>
          <a:ln cap="flat" cmpd="sng" w="9525">
            <a:solidFill>
              <a:schemeClr val="dk2"/>
            </a:solidFill>
            <a:prstDash val="solid"/>
            <a:round/>
            <a:headEnd len="med" w="med" type="none"/>
            <a:tailEnd len="med" w="med" type="none"/>
          </a:ln>
        </p:spPr>
      </p:cxnSp>
      <p:cxnSp>
        <p:nvCxnSpPr>
          <p:cNvPr id="160" name="Google Shape;160;p26"/>
          <p:cNvCxnSpPr/>
          <p:nvPr/>
        </p:nvCxnSpPr>
        <p:spPr>
          <a:xfrm>
            <a:off x="2584038" y="2682850"/>
            <a:ext cx="0" cy="2451000"/>
          </a:xfrm>
          <a:prstGeom prst="straightConnector1">
            <a:avLst/>
          </a:prstGeom>
          <a:noFill/>
          <a:ln cap="flat" cmpd="sng" w="9525">
            <a:solidFill>
              <a:schemeClr val="dk2"/>
            </a:solidFill>
            <a:prstDash val="solid"/>
            <a:round/>
            <a:headEnd len="med" w="med" type="none"/>
            <a:tailEnd len="med" w="med" type="none"/>
          </a:ln>
        </p:spPr>
      </p:cxnSp>
      <p:sp>
        <p:nvSpPr>
          <p:cNvPr id="161" name="Google Shape;161;p26"/>
          <p:cNvSpPr/>
          <p:nvPr/>
        </p:nvSpPr>
        <p:spPr>
          <a:xfrm>
            <a:off x="2452775" y="1452875"/>
            <a:ext cx="224100" cy="196200"/>
          </a:xfrm>
          <a:prstGeom prst="ellipse">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26"/>
          <p:cNvSpPr/>
          <p:nvPr/>
        </p:nvSpPr>
        <p:spPr>
          <a:xfrm>
            <a:off x="2452625" y="3777850"/>
            <a:ext cx="224400" cy="196200"/>
          </a:xfrm>
          <a:prstGeom prst="ellipse">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26"/>
          <p:cNvSpPr txBox="1"/>
          <p:nvPr/>
        </p:nvSpPr>
        <p:spPr>
          <a:xfrm>
            <a:off x="574625" y="331700"/>
            <a:ext cx="16257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u="sng"/>
              <a:t>Year 5 / 6 yard</a:t>
            </a:r>
            <a:endParaRPr u="sng"/>
          </a:p>
        </p:txBody>
      </p:sp>
      <p:pic>
        <p:nvPicPr>
          <p:cNvPr id="164" name="Google Shape;164;p26"/>
          <p:cNvPicPr preferRelativeResize="0"/>
          <p:nvPr/>
        </p:nvPicPr>
        <p:blipFill>
          <a:blip r:embed="rId3">
            <a:alphaModFix/>
          </a:blip>
          <a:stretch>
            <a:fillRect/>
          </a:stretch>
        </p:blipFill>
        <p:spPr>
          <a:xfrm>
            <a:off x="6530966" y="2331971"/>
            <a:ext cx="756900" cy="70906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27"/>
          <p:cNvSpPr txBox="1"/>
          <p:nvPr>
            <p:ph type="title"/>
          </p:nvPr>
        </p:nvSpPr>
        <p:spPr>
          <a:xfrm>
            <a:off x="4681000" y="445025"/>
            <a:ext cx="41514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u="sng"/>
              <a:t>Banking area</a:t>
            </a:r>
            <a:r>
              <a:rPr lang="en-GB"/>
              <a:t> </a:t>
            </a:r>
            <a:endParaRPr/>
          </a:p>
        </p:txBody>
      </p:sp>
      <p:sp>
        <p:nvSpPr>
          <p:cNvPr id="170" name="Google Shape;170;p27"/>
          <p:cNvSpPr txBox="1"/>
          <p:nvPr>
            <p:ph idx="1" type="body"/>
          </p:nvPr>
        </p:nvSpPr>
        <p:spPr>
          <a:xfrm>
            <a:off x="4779100" y="1152475"/>
            <a:ext cx="4053300" cy="37527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sp>
        <p:nvSpPr>
          <p:cNvPr id="171" name="Google Shape;171;p27"/>
          <p:cNvSpPr txBox="1"/>
          <p:nvPr/>
        </p:nvSpPr>
        <p:spPr>
          <a:xfrm>
            <a:off x="283500" y="184925"/>
            <a:ext cx="4397400" cy="3447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700" u="sng"/>
              <a:t>What would you like to see on the yard?</a:t>
            </a:r>
            <a:endParaRPr b="1" sz="1700" u="sng"/>
          </a:p>
          <a:p>
            <a:pPr indent="0" lvl="0" marL="0" rtl="0" algn="l">
              <a:spcBef>
                <a:spcPts val="0"/>
              </a:spcBef>
              <a:spcAft>
                <a:spcPts val="0"/>
              </a:spcAft>
              <a:buNone/>
            </a:pPr>
            <a:r>
              <a:t/>
            </a:r>
            <a:endParaRPr b="1" sz="1700" u="sng"/>
          </a:p>
          <a:p>
            <a:pPr indent="0" lvl="0" marL="0" rtl="0" algn="l">
              <a:spcBef>
                <a:spcPts val="0"/>
              </a:spcBef>
              <a:spcAft>
                <a:spcPts val="0"/>
              </a:spcAft>
              <a:buNone/>
            </a:pPr>
            <a:r>
              <a:t/>
            </a:r>
            <a:endParaRPr b="1" sz="1700" u="sng"/>
          </a:p>
          <a:p>
            <a:pPr indent="-336550" lvl="0" marL="457200" rtl="0" algn="l">
              <a:spcBef>
                <a:spcPts val="0"/>
              </a:spcBef>
              <a:spcAft>
                <a:spcPts val="0"/>
              </a:spcAft>
              <a:buSzPts val="1700"/>
              <a:buChar char="●"/>
            </a:pPr>
            <a:r>
              <a:rPr b="1" lang="en-GB" sz="1700" u="sng"/>
              <a:t>____________________</a:t>
            </a:r>
            <a:endParaRPr b="1" sz="1700" u="sng"/>
          </a:p>
          <a:p>
            <a:pPr indent="0" lvl="0" marL="457200" rtl="0" algn="l">
              <a:spcBef>
                <a:spcPts val="0"/>
              </a:spcBef>
              <a:spcAft>
                <a:spcPts val="0"/>
              </a:spcAft>
              <a:buNone/>
            </a:pPr>
            <a:r>
              <a:t/>
            </a:r>
            <a:endParaRPr b="1" sz="1700" u="sng"/>
          </a:p>
          <a:p>
            <a:pPr indent="-336550" lvl="0" marL="457200" rtl="0" algn="l">
              <a:spcBef>
                <a:spcPts val="0"/>
              </a:spcBef>
              <a:spcAft>
                <a:spcPts val="0"/>
              </a:spcAft>
              <a:buSzPts val="1700"/>
              <a:buChar char="●"/>
            </a:pPr>
            <a:r>
              <a:rPr b="1" lang="en-GB" sz="1700" u="sng"/>
              <a:t>____________________</a:t>
            </a:r>
            <a:endParaRPr b="1" sz="1700" u="sng"/>
          </a:p>
          <a:p>
            <a:pPr indent="0" lvl="0" marL="457200" rtl="0" algn="l">
              <a:spcBef>
                <a:spcPts val="0"/>
              </a:spcBef>
              <a:spcAft>
                <a:spcPts val="0"/>
              </a:spcAft>
              <a:buNone/>
            </a:pPr>
            <a:r>
              <a:t/>
            </a:r>
            <a:endParaRPr b="1" sz="1700" u="sng"/>
          </a:p>
          <a:p>
            <a:pPr indent="-336550" lvl="0" marL="457200" rtl="0" algn="l">
              <a:spcBef>
                <a:spcPts val="0"/>
              </a:spcBef>
              <a:spcAft>
                <a:spcPts val="0"/>
              </a:spcAft>
              <a:buSzPts val="1700"/>
              <a:buChar char="●"/>
            </a:pPr>
            <a:r>
              <a:rPr b="1" lang="en-GB" sz="1700" u="sng"/>
              <a:t>____________________</a:t>
            </a:r>
            <a:endParaRPr b="1" sz="1700" u="sng"/>
          </a:p>
          <a:p>
            <a:pPr indent="0" lvl="0" marL="457200" rtl="0" algn="l">
              <a:spcBef>
                <a:spcPts val="0"/>
              </a:spcBef>
              <a:spcAft>
                <a:spcPts val="0"/>
              </a:spcAft>
              <a:buNone/>
            </a:pPr>
            <a:r>
              <a:t/>
            </a:r>
            <a:endParaRPr b="1" sz="1700" u="sng"/>
          </a:p>
          <a:p>
            <a:pPr indent="-336550" lvl="0" marL="457200" rtl="0" algn="l">
              <a:spcBef>
                <a:spcPts val="0"/>
              </a:spcBef>
              <a:spcAft>
                <a:spcPts val="0"/>
              </a:spcAft>
              <a:buSzPts val="1700"/>
              <a:buChar char="●"/>
            </a:pPr>
            <a:r>
              <a:rPr b="1" lang="en-GB" sz="1700" u="sng"/>
              <a:t>____________________  </a:t>
            </a:r>
            <a:r>
              <a:rPr lang="en-GB" sz="1700"/>
              <a:t> </a:t>
            </a:r>
            <a:endParaRPr sz="1700"/>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72" name="Google Shape;172;p27"/>
          <p:cNvSpPr/>
          <p:nvPr/>
        </p:nvSpPr>
        <p:spPr>
          <a:xfrm>
            <a:off x="4681000" y="925000"/>
            <a:ext cx="3041400" cy="3924000"/>
          </a:xfrm>
          <a:prstGeom prst="roundRect">
            <a:avLst>
              <a:gd fmla="val 16667" name="adj"/>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27"/>
          <p:cNvSpPr/>
          <p:nvPr/>
        </p:nvSpPr>
        <p:spPr>
          <a:xfrm>
            <a:off x="7862400" y="4008275"/>
            <a:ext cx="969900" cy="7008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27"/>
          <p:cNvSpPr/>
          <p:nvPr/>
        </p:nvSpPr>
        <p:spPr>
          <a:xfrm>
            <a:off x="7862400" y="3487975"/>
            <a:ext cx="969900" cy="7008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27"/>
          <p:cNvSpPr/>
          <p:nvPr/>
        </p:nvSpPr>
        <p:spPr>
          <a:xfrm>
            <a:off x="7862400" y="1294425"/>
            <a:ext cx="969900" cy="7008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27"/>
          <p:cNvSpPr/>
          <p:nvPr/>
        </p:nvSpPr>
        <p:spPr>
          <a:xfrm>
            <a:off x="7862400" y="1855775"/>
            <a:ext cx="969900" cy="7008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27"/>
          <p:cNvSpPr/>
          <p:nvPr/>
        </p:nvSpPr>
        <p:spPr>
          <a:xfrm>
            <a:off x="7862400" y="2391200"/>
            <a:ext cx="969900" cy="7008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27"/>
          <p:cNvSpPr/>
          <p:nvPr/>
        </p:nvSpPr>
        <p:spPr>
          <a:xfrm>
            <a:off x="7862400" y="2932025"/>
            <a:ext cx="969900" cy="7008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27"/>
          <p:cNvSpPr/>
          <p:nvPr/>
        </p:nvSpPr>
        <p:spPr>
          <a:xfrm>
            <a:off x="8296875" y="1289375"/>
            <a:ext cx="126000" cy="34197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80" name="Google Shape;180;p27"/>
          <p:cNvPicPr preferRelativeResize="0"/>
          <p:nvPr/>
        </p:nvPicPr>
        <p:blipFill>
          <a:blip r:embed="rId3">
            <a:alphaModFix/>
          </a:blip>
          <a:stretch>
            <a:fillRect/>
          </a:stretch>
        </p:blipFill>
        <p:spPr>
          <a:xfrm>
            <a:off x="8240792" y="58950"/>
            <a:ext cx="821750" cy="7698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86" name="Google Shape;186;p2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sp>
        <p:nvSpPr>
          <p:cNvPr id="187" name="Google Shape;187;p28"/>
          <p:cNvSpPr/>
          <p:nvPr/>
        </p:nvSpPr>
        <p:spPr>
          <a:xfrm>
            <a:off x="210225" y="2620800"/>
            <a:ext cx="3307500" cy="22563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28"/>
          <p:cNvSpPr/>
          <p:nvPr/>
        </p:nvSpPr>
        <p:spPr>
          <a:xfrm rot="-9329742">
            <a:off x="-98185" y="3363584"/>
            <a:ext cx="1037222" cy="938952"/>
          </a:xfrm>
          <a:prstGeom prst="chord">
            <a:avLst>
              <a:gd fmla="val 2700000" name="adj1"/>
              <a:gd fmla="val 16200000" name="adj2"/>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28"/>
          <p:cNvSpPr/>
          <p:nvPr/>
        </p:nvSpPr>
        <p:spPr>
          <a:xfrm rot="1431995">
            <a:off x="2801100" y="3363615"/>
            <a:ext cx="1037299" cy="938851"/>
          </a:xfrm>
          <a:prstGeom prst="chord">
            <a:avLst>
              <a:gd fmla="val 2700000" name="adj1"/>
              <a:gd fmla="val 16200000" name="adj2"/>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90" name="Google Shape;190;p28"/>
          <p:cNvCxnSpPr>
            <a:stCxn id="187" idx="0"/>
            <a:endCxn id="187" idx="2"/>
          </p:cNvCxnSpPr>
          <p:nvPr/>
        </p:nvCxnSpPr>
        <p:spPr>
          <a:xfrm>
            <a:off x="1863975" y="2620800"/>
            <a:ext cx="0" cy="2256300"/>
          </a:xfrm>
          <a:prstGeom prst="straightConnector1">
            <a:avLst/>
          </a:prstGeom>
          <a:noFill/>
          <a:ln cap="flat" cmpd="sng" w="9525">
            <a:solidFill>
              <a:schemeClr val="dk2"/>
            </a:solidFill>
            <a:prstDash val="solid"/>
            <a:round/>
            <a:headEnd len="med" w="med" type="none"/>
            <a:tailEnd len="med" w="med" type="none"/>
          </a:ln>
        </p:spPr>
      </p:cxnSp>
      <p:sp>
        <p:nvSpPr>
          <p:cNvPr id="191" name="Google Shape;191;p28"/>
          <p:cNvSpPr/>
          <p:nvPr/>
        </p:nvSpPr>
        <p:spPr>
          <a:xfrm>
            <a:off x="233575" y="308325"/>
            <a:ext cx="3307500" cy="1878000"/>
          </a:xfrm>
          <a:prstGeom prst="roundRect">
            <a:avLst>
              <a:gd fmla="val 16667" name="adj"/>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8"/>
          <p:cNvSpPr txBox="1"/>
          <p:nvPr/>
        </p:nvSpPr>
        <p:spPr>
          <a:xfrm>
            <a:off x="1275325" y="953025"/>
            <a:ext cx="1224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a:t>Garden area</a:t>
            </a:r>
            <a:endParaRPr b="1"/>
          </a:p>
        </p:txBody>
      </p:sp>
      <p:sp>
        <p:nvSpPr>
          <p:cNvPr id="193" name="Google Shape;193;p28"/>
          <p:cNvSpPr/>
          <p:nvPr/>
        </p:nvSpPr>
        <p:spPr>
          <a:xfrm>
            <a:off x="3849450" y="308325"/>
            <a:ext cx="5171400" cy="4569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28"/>
          <p:cNvSpPr txBox="1"/>
          <p:nvPr/>
        </p:nvSpPr>
        <p:spPr>
          <a:xfrm>
            <a:off x="261625" y="-14025"/>
            <a:ext cx="1765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t>Year </a:t>
            </a:r>
            <a:r>
              <a:rPr lang="en-GB"/>
              <a:t>3/4</a:t>
            </a:r>
            <a:r>
              <a:rPr lang="en-GB"/>
              <a:t> yard </a:t>
            </a:r>
            <a:endParaRPr/>
          </a:p>
        </p:txBody>
      </p:sp>
      <p:pic>
        <p:nvPicPr>
          <p:cNvPr id="195" name="Google Shape;195;p28"/>
          <p:cNvPicPr preferRelativeResize="0"/>
          <p:nvPr/>
        </p:nvPicPr>
        <p:blipFill>
          <a:blip r:embed="rId3">
            <a:alphaModFix/>
          </a:blip>
          <a:stretch>
            <a:fillRect/>
          </a:stretch>
        </p:blipFill>
        <p:spPr>
          <a:xfrm>
            <a:off x="1616926" y="3594768"/>
            <a:ext cx="508725" cy="476567"/>
          </a:xfrm>
          <a:prstGeom prst="rect">
            <a:avLst/>
          </a:prstGeom>
          <a:noFill/>
          <a:ln>
            <a:noFill/>
          </a:ln>
        </p:spPr>
      </p:pic>
      <p:sp>
        <p:nvSpPr>
          <p:cNvPr id="196" name="Google Shape;196;p28"/>
          <p:cNvSpPr txBox="1"/>
          <p:nvPr/>
        </p:nvSpPr>
        <p:spPr>
          <a:xfrm>
            <a:off x="4163300" y="4011725"/>
            <a:ext cx="4567500" cy="631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900"/>
              <a:t>Sovereign play equipment</a:t>
            </a:r>
            <a:endParaRPr sz="2900"/>
          </a:p>
        </p:txBody>
      </p:sp>
      <p:sp>
        <p:nvSpPr>
          <p:cNvPr id="197" name="Google Shape;197;p28"/>
          <p:cNvSpPr/>
          <p:nvPr/>
        </p:nvSpPr>
        <p:spPr>
          <a:xfrm>
            <a:off x="4264350" y="626525"/>
            <a:ext cx="1328400" cy="572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28"/>
          <p:cNvSpPr txBox="1"/>
          <p:nvPr/>
        </p:nvSpPr>
        <p:spPr>
          <a:xfrm>
            <a:off x="4506875" y="768000"/>
            <a:ext cx="949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t>Swings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29"/>
          <p:cNvSpPr txBox="1"/>
          <p:nvPr>
            <p:ph type="title"/>
          </p:nvPr>
        </p:nvSpPr>
        <p:spPr>
          <a:xfrm>
            <a:off x="4572000" y="445025"/>
            <a:ext cx="42603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GB" u="sng"/>
              <a:t>Banking area</a:t>
            </a:r>
            <a:r>
              <a:rPr lang="en-GB"/>
              <a:t> </a:t>
            </a:r>
            <a:endParaRPr/>
          </a:p>
        </p:txBody>
      </p:sp>
      <p:sp>
        <p:nvSpPr>
          <p:cNvPr id="204" name="Google Shape;204;p2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sp>
        <p:nvSpPr>
          <p:cNvPr id="205" name="Google Shape;205;p29"/>
          <p:cNvSpPr txBox="1"/>
          <p:nvPr/>
        </p:nvSpPr>
        <p:spPr>
          <a:xfrm>
            <a:off x="378400" y="163500"/>
            <a:ext cx="3503700" cy="4894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700" u="sng">
                <a:solidFill>
                  <a:schemeClr val="dk1"/>
                </a:solidFill>
              </a:rPr>
              <a:t>What would you like to see on the yard?</a:t>
            </a:r>
            <a:endParaRPr b="1" sz="1700" u="sng">
              <a:solidFill>
                <a:schemeClr val="dk1"/>
              </a:solidFill>
            </a:endParaRPr>
          </a:p>
          <a:p>
            <a:pPr indent="0" lvl="0" marL="0" rtl="0" algn="l">
              <a:spcBef>
                <a:spcPts val="0"/>
              </a:spcBef>
              <a:spcAft>
                <a:spcPts val="0"/>
              </a:spcAft>
              <a:buNone/>
            </a:pPr>
            <a:r>
              <a:t/>
            </a:r>
            <a:endParaRPr b="1" sz="1700" u="sng">
              <a:solidFill>
                <a:schemeClr val="dk1"/>
              </a:solidFill>
            </a:endParaRPr>
          </a:p>
          <a:p>
            <a:pPr indent="0" lvl="0" marL="0" rtl="0" algn="l">
              <a:spcBef>
                <a:spcPts val="0"/>
              </a:spcBef>
              <a:spcAft>
                <a:spcPts val="0"/>
              </a:spcAft>
              <a:buNone/>
            </a:pPr>
            <a:r>
              <a:t/>
            </a:r>
            <a:endParaRPr b="1" sz="1700" u="sng">
              <a:solidFill>
                <a:schemeClr val="dk1"/>
              </a:solidFill>
            </a:endParaRPr>
          </a:p>
          <a:p>
            <a:pPr indent="-336550" lvl="0" marL="457200" rtl="0" algn="l">
              <a:spcBef>
                <a:spcPts val="0"/>
              </a:spcBef>
              <a:spcAft>
                <a:spcPts val="0"/>
              </a:spcAft>
              <a:buClr>
                <a:schemeClr val="dk1"/>
              </a:buClr>
              <a:buSzPts val="1700"/>
              <a:buChar char="●"/>
            </a:pPr>
            <a:r>
              <a:rPr b="1" lang="en-GB" sz="1700" u="sng">
                <a:solidFill>
                  <a:schemeClr val="dk1"/>
                </a:solidFill>
              </a:rPr>
              <a:t>___________________</a:t>
            </a:r>
            <a:endParaRPr b="1" sz="1700" u="sng">
              <a:solidFill>
                <a:schemeClr val="dk1"/>
              </a:solidFill>
            </a:endParaRPr>
          </a:p>
          <a:p>
            <a:pPr indent="0" lvl="0" marL="457200" rtl="0" algn="l">
              <a:spcBef>
                <a:spcPts val="0"/>
              </a:spcBef>
              <a:spcAft>
                <a:spcPts val="0"/>
              </a:spcAft>
              <a:buNone/>
            </a:pPr>
            <a:r>
              <a:t/>
            </a:r>
            <a:endParaRPr b="1" sz="1700" u="sng">
              <a:solidFill>
                <a:schemeClr val="dk1"/>
              </a:solidFill>
            </a:endParaRPr>
          </a:p>
          <a:p>
            <a:pPr indent="-336550" lvl="0" marL="457200" rtl="0" algn="l">
              <a:spcBef>
                <a:spcPts val="0"/>
              </a:spcBef>
              <a:spcAft>
                <a:spcPts val="0"/>
              </a:spcAft>
              <a:buClr>
                <a:schemeClr val="dk1"/>
              </a:buClr>
              <a:buSzPts val="1700"/>
              <a:buChar char="●"/>
            </a:pPr>
            <a:r>
              <a:rPr b="1" lang="en-GB" sz="1700" u="sng">
                <a:solidFill>
                  <a:schemeClr val="dk1"/>
                </a:solidFill>
              </a:rPr>
              <a:t>___________________</a:t>
            </a:r>
            <a:endParaRPr b="1" sz="1700" u="sng">
              <a:solidFill>
                <a:schemeClr val="dk1"/>
              </a:solidFill>
            </a:endParaRPr>
          </a:p>
          <a:p>
            <a:pPr indent="0" lvl="0" marL="457200" rtl="0" algn="l">
              <a:spcBef>
                <a:spcPts val="0"/>
              </a:spcBef>
              <a:spcAft>
                <a:spcPts val="0"/>
              </a:spcAft>
              <a:buNone/>
            </a:pPr>
            <a:r>
              <a:t/>
            </a:r>
            <a:endParaRPr b="1" sz="1700" u="sng">
              <a:solidFill>
                <a:schemeClr val="dk1"/>
              </a:solidFill>
            </a:endParaRPr>
          </a:p>
          <a:p>
            <a:pPr indent="-336550" lvl="0" marL="457200" rtl="0" algn="l">
              <a:spcBef>
                <a:spcPts val="0"/>
              </a:spcBef>
              <a:spcAft>
                <a:spcPts val="0"/>
              </a:spcAft>
              <a:buClr>
                <a:schemeClr val="dk1"/>
              </a:buClr>
              <a:buSzPts val="1700"/>
              <a:buChar char="●"/>
            </a:pPr>
            <a:r>
              <a:rPr b="1" lang="en-GB" sz="1700" u="sng">
                <a:solidFill>
                  <a:schemeClr val="dk1"/>
                </a:solidFill>
              </a:rPr>
              <a:t>___________________</a:t>
            </a:r>
            <a:endParaRPr b="1" sz="1700" u="sng">
              <a:solidFill>
                <a:schemeClr val="dk1"/>
              </a:solidFill>
            </a:endParaRPr>
          </a:p>
          <a:p>
            <a:pPr indent="0" lvl="0" marL="0" rtl="0" algn="l">
              <a:spcBef>
                <a:spcPts val="0"/>
              </a:spcBef>
              <a:spcAft>
                <a:spcPts val="0"/>
              </a:spcAft>
              <a:buNone/>
            </a:pPr>
            <a:r>
              <a:t/>
            </a:r>
            <a:endParaRPr b="1" sz="1700" u="sng">
              <a:solidFill>
                <a:schemeClr val="dk1"/>
              </a:solidFill>
            </a:endParaRPr>
          </a:p>
          <a:p>
            <a:pPr indent="-336550" lvl="0" marL="457200" rtl="0" algn="l">
              <a:spcBef>
                <a:spcPts val="0"/>
              </a:spcBef>
              <a:spcAft>
                <a:spcPts val="0"/>
              </a:spcAft>
              <a:buClr>
                <a:schemeClr val="dk1"/>
              </a:buClr>
              <a:buSzPts val="1700"/>
              <a:buChar char="●"/>
            </a:pPr>
            <a:r>
              <a:rPr b="1" lang="en-GB" sz="1700" u="sng">
                <a:solidFill>
                  <a:schemeClr val="dk1"/>
                </a:solidFill>
              </a:rPr>
              <a:t>___________________</a:t>
            </a:r>
            <a:endParaRPr b="1" sz="1700" u="sng">
              <a:solidFill>
                <a:schemeClr val="dk1"/>
              </a:solidFill>
            </a:endParaRPr>
          </a:p>
          <a:p>
            <a:pPr indent="0" lvl="0" marL="0" rtl="0" algn="l">
              <a:spcBef>
                <a:spcPts val="0"/>
              </a:spcBef>
              <a:spcAft>
                <a:spcPts val="0"/>
              </a:spcAft>
              <a:buNone/>
            </a:pPr>
            <a:r>
              <a:t/>
            </a:r>
            <a:endParaRPr b="1" sz="1700" u="sng">
              <a:solidFill>
                <a:schemeClr val="dk1"/>
              </a:solidFill>
            </a:endParaRPr>
          </a:p>
          <a:p>
            <a:pPr indent="0" lvl="0" marL="0" rtl="0" algn="l">
              <a:spcBef>
                <a:spcPts val="0"/>
              </a:spcBef>
              <a:spcAft>
                <a:spcPts val="0"/>
              </a:spcAft>
              <a:buNone/>
            </a:pPr>
            <a:r>
              <a:t/>
            </a:r>
            <a:endParaRPr b="1" sz="1700" u="sng">
              <a:solidFill>
                <a:schemeClr val="dk1"/>
              </a:solidFill>
            </a:endParaRPr>
          </a:p>
          <a:p>
            <a:pPr indent="0" lvl="0" marL="0" rtl="0" algn="l">
              <a:spcBef>
                <a:spcPts val="0"/>
              </a:spcBef>
              <a:spcAft>
                <a:spcPts val="0"/>
              </a:spcAft>
              <a:buNone/>
            </a:pPr>
            <a:r>
              <a:t/>
            </a:r>
            <a:endParaRPr b="1" sz="1700" u="sng">
              <a:solidFill>
                <a:schemeClr val="dk1"/>
              </a:solidFill>
            </a:endParaRPr>
          </a:p>
          <a:p>
            <a:pPr indent="0" lvl="0" marL="0" rtl="0" algn="l">
              <a:spcBef>
                <a:spcPts val="0"/>
              </a:spcBef>
              <a:spcAft>
                <a:spcPts val="0"/>
              </a:spcAft>
              <a:buNone/>
            </a:pPr>
            <a:r>
              <a:t/>
            </a:r>
            <a:endParaRPr b="1" sz="1700" u="sng">
              <a:solidFill>
                <a:schemeClr val="dk1"/>
              </a:solidFill>
            </a:endParaRPr>
          </a:p>
          <a:p>
            <a:pPr indent="0" lvl="0" marL="0" rtl="0" algn="l">
              <a:spcBef>
                <a:spcPts val="0"/>
              </a:spcBef>
              <a:spcAft>
                <a:spcPts val="0"/>
              </a:spcAft>
              <a:buNone/>
            </a:pPr>
            <a:r>
              <a:t/>
            </a:r>
            <a:endParaRPr b="1" sz="1700" u="sng">
              <a:solidFill>
                <a:schemeClr val="dk1"/>
              </a:solidFill>
            </a:endParaRPr>
          </a:p>
          <a:p>
            <a:pPr indent="0" lvl="0" marL="0" rtl="0" algn="l">
              <a:spcBef>
                <a:spcPts val="0"/>
              </a:spcBef>
              <a:spcAft>
                <a:spcPts val="0"/>
              </a:spcAft>
              <a:buNone/>
            </a:pPr>
            <a:r>
              <a:t/>
            </a:r>
            <a:endParaRPr b="1" sz="1700" u="sng">
              <a:solidFill>
                <a:schemeClr val="dk1"/>
              </a:solidFill>
            </a:endParaRPr>
          </a:p>
          <a:p>
            <a:pPr indent="0" lvl="0" marL="0" rtl="0" algn="l">
              <a:spcBef>
                <a:spcPts val="0"/>
              </a:spcBef>
              <a:spcAft>
                <a:spcPts val="0"/>
              </a:spcAft>
              <a:buNone/>
            </a:pPr>
            <a:r>
              <a:t/>
            </a:r>
            <a:endParaRPr b="1" sz="1700" u="sng">
              <a:solidFill>
                <a:schemeClr val="dk1"/>
              </a:solidFill>
            </a:endParaRPr>
          </a:p>
        </p:txBody>
      </p:sp>
      <p:sp>
        <p:nvSpPr>
          <p:cNvPr id="206" name="Google Shape;206;p29"/>
          <p:cNvSpPr/>
          <p:nvPr/>
        </p:nvSpPr>
        <p:spPr>
          <a:xfrm>
            <a:off x="3531775" y="1017750"/>
            <a:ext cx="3966300" cy="2570100"/>
          </a:xfrm>
          <a:prstGeom prst="roundRect">
            <a:avLst>
              <a:gd fmla="val 16667" name="adj"/>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9"/>
          <p:cNvSpPr/>
          <p:nvPr/>
        </p:nvSpPr>
        <p:spPr>
          <a:xfrm>
            <a:off x="7666200" y="1331425"/>
            <a:ext cx="742800" cy="23406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29"/>
          <p:cNvSpPr/>
          <p:nvPr/>
        </p:nvSpPr>
        <p:spPr>
          <a:xfrm>
            <a:off x="7694225" y="3475725"/>
            <a:ext cx="714900" cy="196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9"/>
          <p:cNvSpPr/>
          <p:nvPr/>
        </p:nvSpPr>
        <p:spPr>
          <a:xfrm>
            <a:off x="7694225" y="3083325"/>
            <a:ext cx="714900" cy="196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9"/>
          <p:cNvSpPr/>
          <p:nvPr/>
        </p:nvSpPr>
        <p:spPr>
          <a:xfrm>
            <a:off x="7694225" y="3279525"/>
            <a:ext cx="714900" cy="196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9"/>
          <p:cNvSpPr/>
          <p:nvPr/>
        </p:nvSpPr>
        <p:spPr>
          <a:xfrm>
            <a:off x="7680150" y="2263375"/>
            <a:ext cx="714900" cy="196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9"/>
          <p:cNvSpPr/>
          <p:nvPr/>
        </p:nvSpPr>
        <p:spPr>
          <a:xfrm>
            <a:off x="7694225" y="2459575"/>
            <a:ext cx="714900" cy="196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29"/>
          <p:cNvSpPr/>
          <p:nvPr/>
        </p:nvSpPr>
        <p:spPr>
          <a:xfrm>
            <a:off x="7694225" y="2626125"/>
            <a:ext cx="714900" cy="196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9"/>
          <p:cNvSpPr/>
          <p:nvPr/>
        </p:nvSpPr>
        <p:spPr>
          <a:xfrm>
            <a:off x="7680150" y="1723825"/>
            <a:ext cx="714900" cy="196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9"/>
          <p:cNvSpPr/>
          <p:nvPr/>
        </p:nvSpPr>
        <p:spPr>
          <a:xfrm>
            <a:off x="7680150" y="1542450"/>
            <a:ext cx="714900" cy="196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29"/>
          <p:cNvSpPr/>
          <p:nvPr/>
        </p:nvSpPr>
        <p:spPr>
          <a:xfrm>
            <a:off x="7694225" y="1331425"/>
            <a:ext cx="714900" cy="196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9"/>
          <p:cNvSpPr/>
          <p:nvPr/>
        </p:nvSpPr>
        <p:spPr>
          <a:xfrm>
            <a:off x="7694225" y="2854725"/>
            <a:ext cx="413100" cy="196200"/>
          </a:xfrm>
          <a:prstGeom prst="rect">
            <a:avLst/>
          </a:prstGeom>
          <a:solidFill>
            <a:schemeClr val="dk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9"/>
          <p:cNvSpPr/>
          <p:nvPr/>
        </p:nvSpPr>
        <p:spPr>
          <a:xfrm>
            <a:off x="8056950" y="2091700"/>
            <a:ext cx="338100" cy="196200"/>
          </a:xfrm>
          <a:prstGeom prst="rect">
            <a:avLst/>
          </a:prstGeom>
          <a:solidFill>
            <a:schemeClr val="dk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9"/>
          <p:cNvSpPr/>
          <p:nvPr/>
        </p:nvSpPr>
        <p:spPr>
          <a:xfrm>
            <a:off x="7666200" y="1182000"/>
            <a:ext cx="532500" cy="196200"/>
          </a:xfrm>
          <a:prstGeom prst="rect">
            <a:avLst/>
          </a:prstGeom>
          <a:solidFill>
            <a:schemeClr val="dk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20" name="Google Shape;220;p29"/>
          <p:cNvPicPr preferRelativeResize="0"/>
          <p:nvPr/>
        </p:nvPicPr>
        <p:blipFill>
          <a:blip r:embed="rId3">
            <a:alphaModFix/>
          </a:blip>
          <a:stretch>
            <a:fillRect/>
          </a:stretch>
        </p:blipFill>
        <p:spPr>
          <a:xfrm>
            <a:off x="8056942" y="161000"/>
            <a:ext cx="914550" cy="8567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900FF"/>
        </a:solidFill>
      </p:bgPr>
    </p:bg>
    <p:spTree>
      <p:nvGrpSpPr>
        <p:cNvPr id="224" name="Shape 224"/>
        <p:cNvGrpSpPr/>
        <p:nvPr/>
      </p:nvGrpSpPr>
      <p:grpSpPr>
        <a:xfrm>
          <a:off x="0" y="0"/>
          <a:ext cx="0" cy="0"/>
          <a:chOff x="0" y="0"/>
          <a:chExt cx="0" cy="0"/>
        </a:xfrm>
      </p:grpSpPr>
      <p:sp>
        <p:nvSpPr>
          <p:cNvPr id="225" name="Google Shape;225;p3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en-GB" sz="4920">
                <a:solidFill>
                  <a:srgbClr val="FFFF00"/>
                </a:solidFill>
              </a:rPr>
              <a:t>The Guardians of Play</a:t>
            </a:r>
            <a:endParaRPr sz="4920">
              <a:solidFill>
                <a:srgbClr val="FFFF00"/>
              </a:solidFill>
            </a:endParaRPr>
          </a:p>
        </p:txBody>
      </p:sp>
      <p:sp>
        <p:nvSpPr>
          <p:cNvPr id="226" name="Google Shape;226;p30"/>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227" name="Google Shape;227;p30"/>
          <p:cNvPicPr preferRelativeResize="0"/>
          <p:nvPr/>
        </p:nvPicPr>
        <p:blipFill>
          <a:blip r:embed="rId4">
            <a:alphaModFix/>
          </a:blip>
          <a:stretch>
            <a:fillRect/>
          </a:stretch>
        </p:blipFill>
        <p:spPr>
          <a:xfrm>
            <a:off x="3153350" y="1317425"/>
            <a:ext cx="2637675" cy="2362949"/>
          </a:xfrm>
          <a:prstGeom prst="rect">
            <a:avLst/>
          </a:prstGeom>
          <a:noFill/>
          <a:ln>
            <a:noFill/>
          </a:ln>
        </p:spPr>
      </p:pic>
      <p:pic>
        <p:nvPicPr>
          <p:cNvPr id="228" name="Google Shape;228;p30"/>
          <p:cNvPicPr preferRelativeResize="0"/>
          <p:nvPr/>
        </p:nvPicPr>
        <p:blipFill>
          <a:blip r:embed="rId5">
            <a:alphaModFix/>
          </a:blip>
          <a:stretch>
            <a:fillRect/>
          </a:stretch>
        </p:blipFill>
        <p:spPr>
          <a:xfrm>
            <a:off x="4162450" y="135550"/>
            <a:ext cx="527450" cy="494100"/>
          </a:xfrm>
          <a:prstGeom prst="rect">
            <a:avLst/>
          </a:prstGeom>
          <a:noFill/>
          <a:ln>
            <a:noFill/>
          </a:ln>
        </p:spPr>
      </p:pic>
      <p:sp>
        <p:nvSpPr>
          <p:cNvPr id="229" name="Google Shape;229;p30"/>
          <p:cNvSpPr txBox="1"/>
          <p:nvPr/>
        </p:nvSpPr>
        <p:spPr>
          <a:xfrm>
            <a:off x="3181400" y="3826100"/>
            <a:ext cx="2609700" cy="13083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a:t>To follow our journey of improving play at Goetre Primary School </a:t>
            </a:r>
            <a:endParaRPr b="1"/>
          </a:p>
          <a:p>
            <a:pPr indent="0" lvl="0" marL="0" rtl="0" algn="ctr">
              <a:spcBef>
                <a:spcPts val="0"/>
              </a:spcBef>
              <a:spcAft>
                <a:spcPts val="0"/>
              </a:spcAft>
              <a:buNone/>
            </a:pPr>
            <a:r>
              <a:rPr b="1" lang="en-GB">
                <a:solidFill>
                  <a:srgbClr val="FFFF00"/>
                </a:solidFill>
              </a:rPr>
              <a:t>PLEASE </a:t>
            </a:r>
            <a:endParaRPr b="1">
              <a:solidFill>
                <a:srgbClr val="FFFF00"/>
              </a:solidFill>
            </a:endParaRPr>
          </a:p>
          <a:p>
            <a:pPr indent="0" lvl="0" marL="0" rtl="0" algn="ctr">
              <a:spcBef>
                <a:spcPts val="0"/>
              </a:spcBef>
              <a:spcAft>
                <a:spcPts val="0"/>
              </a:spcAft>
              <a:buNone/>
            </a:pPr>
            <a:r>
              <a:rPr b="1" lang="en-GB" sz="1700">
                <a:solidFill>
                  <a:schemeClr val="accent6"/>
                </a:solidFill>
              </a:rPr>
              <a:t>SCAN OUR BARCODE! </a:t>
            </a:r>
            <a:endParaRPr b="1" sz="1700">
              <a:solidFill>
                <a:schemeClr val="accent6"/>
              </a:solidFill>
            </a:endParaRPr>
          </a:p>
        </p:txBody>
      </p:sp>
      <p:pic>
        <p:nvPicPr>
          <p:cNvPr id="230" name="Google Shape;230;p30"/>
          <p:cNvPicPr preferRelativeResize="0"/>
          <p:nvPr/>
        </p:nvPicPr>
        <p:blipFill>
          <a:blip r:embed="rId6">
            <a:alphaModFix/>
          </a:blip>
          <a:stretch>
            <a:fillRect/>
          </a:stretch>
        </p:blipFill>
        <p:spPr>
          <a:xfrm>
            <a:off x="7034700" y="2845700"/>
            <a:ext cx="1140650" cy="980400"/>
          </a:xfrm>
          <a:prstGeom prst="rect">
            <a:avLst/>
          </a:prstGeom>
          <a:noFill/>
          <a:ln>
            <a:noFill/>
          </a:ln>
        </p:spPr>
      </p:pic>
      <p:pic>
        <p:nvPicPr>
          <p:cNvPr id="231" name="Google Shape;231;p30"/>
          <p:cNvPicPr preferRelativeResize="0"/>
          <p:nvPr/>
        </p:nvPicPr>
        <p:blipFill>
          <a:blip r:embed="rId7">
            <a:alphaModFix/>
          </a:blip>
          <a:stretch>
            <a:fillRect/>
          </a:stretch>
        </p:blipFill>
        <p:spPr>
          <a:xfrm>
            <a:off x="7133624" y="3907850"/>
            <a:ext cx="981049" cy="981050"/>
          </a:xfrm>
          <a:prstGeom prst="rect">
            <a:avLst/>
          </a:prstGeom>
          <a:noFill/>
          <a:ln>
            <a:noFill/>
          </a:ln>
        </p:spPr>
      </p:pic>
      <p:sp>
        <p:nvSpPr>
          <p:cNvPr id="232" name="Google Shape;232;p30"/>
          <p:cNvSpPr txBox="1"/>
          <p:nvPr/>
        </p:nvSpPr>
        <p:spPr>
          <a:xfrm>
            <a:off x="6203425" y="1932650"/>
            <a:ext cx="2803200" cy="8313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a:solidFill>
                  <a:srgbClr val="FFFF00"/>
                </a:solidFill>
              </a:rPr>
              <a:t>To view any tasks we have completed. Please visit our google classroom. </a:t>
            </a:r>
            <a:endParaRPr b="1">
              <a:solidFill>
                <a:srgbClr val="FFFF00"/>
              </a:solidFill>
            </a:endParaRPr>
          </a:p>
        </p:txBody>
      </p:sp>
      <p:pic>
        <p:nvPicPr>
          <p:cNvPr id="233" name="Google Shape;233;p30"/>
          <p:cNvPicPr preferRelativeResize="0"/>
          <p:nvPr/>
        </p:nvPicPr>
        <p:blipFill>
          <a:blip r:embed="rId8">
            <a:alphaModFix/>
          </a:blip>
          <a:stretch>
            <a:fillRect/>
          </a:stretch>
        </p:blipFill>
        <p:spPr>
          <a:xfrm>
            <a:off x="311698" y="3570864"/>
            <a:ext cx="2365150" cy="998011"/>
          </a:xfrm>
          <a:prstGeom prst="rect">
            <a:avLst/>
          </a:prstGeom>
          <a:noFill/>
          <a:ln>
            <a:noFill/>
          </a:ln>
        </p:spPr>
      </p:pic>
      <p:sp>
        <p:nvSpPr>
          <p:cNvPr id="234" name="Google Shape;234;p30"/>
          <p:cNvSpPr/>
          <p:nvPr/>
        </p:nvSpPr>
        <p:spPr>
          <a:xfrm>
            <a:off x="252150" y="1403350"/>
            <a:ext cx="2488800" cy="20622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30"/>
          <p:cNvSpPr txBox="1"/>
          <p:nvPr/>
        </p:nvSpPr>
        <p:spPr>
          <a:xfrm>
            <a:off x="616650" y="1779900"/>
            <a:ext cx="1821900" cy="1477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a:t>Coming soon! </a:t>
            </a:r>
            <a:endParaRPr b="1"/>
          </a:p>
          <a:p>
            <a:pPr indent="0" lvl="0" marL="0" rtl="0" algn="ctr">
              <a:spcBef>
                <a:spcPts val="0"/>
              </a:spcBef>
              <a:spcAft>
                <a:spcPts val="0"/>
              </a:spcAft>
              <a:buNone/>
            </a:pPr>
            <a:r>
              <a:t/>
            </a:r>
            <a:endParaRPr b="1"/>
          </a:p>
          <a:p>
            <a:pPr indent="0" lvl="0" marL="0" rtl="0" algn="ctr">
              <a:spcBef>
                <a:spcPts val="0"/>
              </a:spcBef>
              <a:spcAft>
                <a:spcPts val="0"/>
              </a:spcAft>
              <a:buNone/>
            </a:pPr>
            <a:r>
              <a:rPr b="1" lang="en-GB"/>
              <a:t>Digital logo to be stuck here! </a:t>
            </a:r>
            <a:endParaRPr b="1"/>
          </a:p>
          <a:p>
            <a:pPr indent="0" lvl="0" marL="0" rtl="0" algn="ctr">
              <a:spcBef>
                <a:spcPts val="0"/>
              </a:spcBef>
              <a:spcAft>
                <a:spcPts val="0"/>
              </a:spcAft>
              <a:buNone/>
            </a:pPr>
            <a:r>
              <a:t/>
            </a:r>
            <a:endParaRPr b="1"/>
          </a:p>
          <a:p>
            <a:pPr indent="0" lvl="0" marL="0" rtl="0" algn="ctr">
              <a:spcBef>
                <a:spcPts val="0"/>
              </a:spcBef>
              <a:spcAft>
                <a:spcPts val="0"/>
              </a:spcAft>
              <a:buNone/>
            </a:pPr>
            <a:r>
              <a:t/>
            </a:r>
            <a:endParaRPr b="1"/>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