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6c28476ca0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6c28476ca0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1b74799a702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1b74799a702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1b74799a702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1b74799a702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1b74799a702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1b74799a702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b74799a702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b74799a702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1b74799a702_0_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1b74799a702_0_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1bed453a2b2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1bed453a2b2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1bed453a2b2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1bed453a2b2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1bed453a2b2_0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Google Shape;137;g1bed453a2b2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rgbClr val="B6D7A8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Relationship Id="rId4" Type="http://schemas.openxmlformats.org/officeDocument/2006/relationships/image" Target="../media/image1.png"/><Relationship Id="rId5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Relationship Id="rId4" Type="http://schemas.openxmlformats.org/officeDocument/2006/relationships/image" Target="../media/image1.png"/><Relationship Id="rId5" Type="http://schemas.openxmlformats.org/officeDocument/2006/relationships/image" Target="../media/image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Relationship Id="rId4" Type="http://schemas.openxmlformats.org/officeDocument/2006/relationships/image" Target="../media/image1.png"/><Relationship Id="rId5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png"/><Relationship Id="rId4" Type="http://schemas.openxmlformats.org/officeDocument/2006/relationships/image" Target="../media/image1.png"/><Relationship Id="rId5" Type="http://schemas.openxmlformats.org/officeDocument/2006/relationships/image" Target="../media/image5.png"/><Relationship Id="rId6" Type="http://schemas.openxmlformats.org/officeDocument/2006/relationships/image" Target="../media/image3.jpg"/><Relationship Id="rId7" Type="http://schemas.openxmlformats.org/officeDocument/2006/relationships/image" Target="../media/image2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Relationship Id="rId4" Type="http://schemas.openxmlformats.org/officeDocument/2006/relationships/image" Target="../media/image1.png"/><Relationship Id="rId5" Type="http://schemas.openxmlformats.org/officeDocument/2006/relationships/image" Target="../media/image5.png"/><Relationship Id="rId6" Type="http://schemas.openxmlformats.org/officeDocument/2006/relationships/image" Target="../media/image8.jpg"/><Relationship Id="rId7" Type="http://schemas.openxmlformats.org/officeDocument/2006/relationships/image" Target="../media/image7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png"/><Relationship Id="rId4" Type="http://schemas.openxmlformats.org/officeDocument/2006/relationships/image" Target="../media/image1.png"/><Relationship Id="rId5" Type="http://schemas.openxmlformats.org/officeDocument/2006/relationships/image" Target="../media/image5.png"/><Relationship Id="rId6" Type="http://schemas.openxmlformats.org/officeDocument/2006/relationships/image" Target="../media/image9.jpg"/><Relationship Id="rId7" Type="http://schemas.openxmlformats.org/officeDocument/2006/relationships/hyperlink" Target="http://drive.google.com/file/d/1dNFQxeRAoGSrOIFD1cLFJiKkYICh-fdQ/view" TargetMode="External"/><Relationship Id="rId8" Type="http://schemas.openxmlformats.org/officeDocument/2006/relationships/image" Target="../media/image6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png"/><Relationship Id="rId4" Type="http://schemas.openxmlformats.org/officeDocument/2006/relationships/image" Target="../media/image1.png"/><Relationship Id="rId5" Type="http://schemas.openxmlformats.org/officeDocument/2006/relationships/image" Target="../media/image5.png"/><Relationship Id="rId6" Type="http://schemas.openxmlformats.org/officeDocument/2006/relationships/image" Target="../media/image10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png"/><Relationship Id="rId4" Type="http://schemas.openxmlformats.org/officeDocument/2006/relationships/image" Target="../media/image1.png"/><Relationship Id="rId5" Type="http://schemas.openxmlformats.org/officeDocument/2006/relationships/image" Target="../media/image5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png"/><Relationship Id="rId4" Type="http://schemas.openxmlformats.org/officeDocument/2006/relationships/image" Target="../media/image1.png"/><Relationship Id="rId5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E6B8AF"/>
        </a:solid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/>
          <p:nvPr/>
        </p:nvSpPr>
        <p:spPr>
          <a:xfrm>
            <a:off x="1543049" y="4140850"/>
            <a:ext cx="5478455" cy="937501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9900FF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9900FF"/>
                </a:solidFill>
                <a:latin typeface="Arial"/>
              </a:rPr>
              <a:t>Ysgol Gynradd Goetre</a:t>
            </a:r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1675" y="0"/>
            <a:ext cx="896900" cy="84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21500" y="4064375"/>
            <a:ext cx="2046200" cy="1009075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13"/>
          <p:cNvSpPr/>
          <p:nvPr/>
        </p:nvSpPr>
        <p:spPr>
          <a:xfrm>
            <a:off x="1384475" y="139650"/>
            <a:ext cx="7401694" cy="750250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00FF00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chemeClr val="accent1"/>
                </a:solidFill>
                <a:latin typeface="Arial"/>
              </a:rPr>
              <a:t>The Money Makers</a:t>
            </a:r>
          </a:p>
        </p:txBody>
      </p:sp>
      <p:pic>
        <p:nvPicPr>
          <p:cNvPr id="58" name="Google Shape;58;p13"/>
          <p:cNvPicPr preferRelativeResize="0"/>
          <p:nvPr/>
        </p:nvPicPr>
        <p:blipFill rotWithShape="1">
          <a:blip r:embed="rId5">
            <a:alphaModFix/>
          </a:blip>
          <a:srcRect b="18949" l="37225" r="32759" t="18694"/>
          <a:stretch/>
        </p:blipFill>
        <p:spPr>
          <a:xfrm>
            <a:off x="221675" y="3913975"/>
            <a:ext cx="1047475" cy="1159475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13"/>
          <p:cNvSpPr txBox="1"/>
          <p:nvPr/>
        </p:nvSpPr>
        <p:spPr>
          <a:xfrm>
            <a:off x="650400" y="1166900"/>
            <a:ext cx="7938900" cy="2277900"/>
          </a:xfrm>
          <a:prstGeom prst="rect">
            <a:avLst/>
          </a:prstGeom>
          <a:solidFill>
            <a:srgbClr val="F4CCCC"/>
          </a:solidFill>
          <a:ln cap="flat" cmpd="sng" w="762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400">
                <a:latin typeface="Comic Sans MS"/>
                <a:ea typeface="Comic Sans MS"/>
                <a:cs typeface="Comic Sans MS"/>
                <a:sym typeface="Comic Sans MS"/>
              </a:rPr>
              <a:t>Our Aim: To help raise essential funds for our school.  To invest in good projects and develop our </a:t>
            </a:r>
            <a:r>
              <a:rPr lang="en-GB" sz="3400">
                <a:latin typeface="Comic Sans MS"/>
                <a:ea typeface="Comic Sans MS"/>
                <a:cs typeface="Comic Sans MS"/>
                <a:sym typeface="Comic Sans MS"/>
              </a:rPr>
              <a:t>entrepreneurial </a:t>
            </a:r>
            <a:r>
              <a:rPr lang="en-GB" sz="3400">
                <a:latin typeface="Comic Sans MS"/>
                <a:ea typeface="Comic Sans MS"/>
                <a:cs typeface="Comic Sans MS"/>
                <a:sym typeface="Comic Sans MS"/>
              </a:rPr>
              <a:t> skills. </a:t>
            </a:r>
            <a:endParaRPr sz="34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Google Shape;64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1675" y="0"/>
            <a:ext cx="896900" cy="844500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p14"/>
          <p:cNvSpPr/>
          <p:nvPr/>
        </p:nvSpPr>
        <p:spPr>
          <a:xfrm>
            <a:off x="1384475" y="139650"/>
            <a:ext cx="7401694" cy="750250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00FF00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chemeClr val="accent1"/>
                </a:solidFill>
                <a:latin typeface="Arial"/>
              </a:rPr>
              <a:t>The Money Makers</a:t>
            </a:r>
          </a:p>
        </p:txBody>
      </p:sp>
      <p:sp>
        <p:nvSpPr>
          <p:cNvPr id="66" name="Google Shape;66;p14"/>
          <p:cNvSpPr/>
          <p:nvPr/>
        </p:nvSpPr>
        <p:spPr>
          <a:xfrm>
            <a:off x="1543049" y="4140850"/>
            <a:ext cx="5478455" cy="937501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9900FF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9900FF"/>
                </a:solidFill>
                <a:latin typeface="Arial"/>
              </a:rPr>
              <a:t>Ysgol Gynradd Goetre</a:t>
            </a:r>
          </a:p>
        </p:txBody>
      </p:sp>
      <p:pic>
        <p:nvPicPr>
          <p:cNvPr id="67" name="Google Shape;67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21500" y="4064375"/>
            <a:ext cx="2046200" cy="1009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14"/>
          <p:cNvPicPr preferRelativeResize="0"/>
          <p:nvPr/>
        </p:nvPicPr>
        <p:blipFill rotWithShape="1">
          <a:blip r:embed="rId5">
            <a:alphaModFix/>
          </a:blip>
          <a:srcRect b="18949" l="37225" r="32759" t="18694"/>
          <a:stretch/>
        </p:blipFill>
        <p:spPr>
          <a:xfrm>
            <a:off x="221675" y="3913975"/>
            <a:ext cx="1047475" cy="1159475"/>
          </a:xfrm>
          <a:prstGeom prst="rect">
            <a:avLst/>
          </a:prstGeom>
          <a:noFill/>
          <a:ln>
            <a:noFill/>
          </a:ln>
        </p:spPr>
      </p:pic>
      <p:sp>
        <p:nvSpPr>
          <p:cNvPr id="69" name="Google Shape;69;p14"/>
          <p:cNvSpPr txBox="1"/>
          <p:nvPr/>
        </p:nvSpPr>
        <p:spPr>
          <a:xfrm>
            <a:off x="871200" y="937375"/>
            <a:ext cx="6684900" cy="2709000"/>
          </a:xfrm>
          <a:prstGeom prst="rect">
            <a:avLst/>
          </a:prstGeom>
          <a:noFill/>
          <a:ln cap="flat" cmpd="sng" w="762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Possible name of our group - </a:t>
            </a:r>
            <a:endParaRPr sz="16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600">
                <a:solidFill>
                  <a:srgbClr val="FF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Money Makers   </a:t>
            </a:r>
            <a:r>
              <a:rPr lang="en-GB" sz="1600">
                <a:solidFill>
                  <a:schemeClr val="accent5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Apprentices    </a:t>
            </a:r>
            <a:r>
              <a:rPr lang="en-GB" sz="1600">
                <a:solidFill>
                  <a:srgbClr val="FFFF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 sz="1600">
                <a:solidFill>
                  <a:srgbClr val="4A86E8"/>
                </a:solidFill>
                <a:latin typeface="Comic Sans MS"/>
                <a:ea typeface="Comic Sans MS"/>
                <a:cs typeface="Comic Sans MS"/>
                <a:sym typeface="Comic Sans MS"/>
              </a:rPr>
              <a:t>Dollar</a:t>
            </a:r>
            <a:r>
              <a:rPr lang="en-GB" sz="1600">
                <a:solidFill>
                  <a:srgbClr val="4A86E8"/>
                </a:solidFill>
                <a:latin typeface="Comic Sans MS"/>
                <a:ea typeface="Comic Sans MS"/>
                <a:cs typeface="Comic Sans MS"/>
                <a:sym typeface="Comic Sans MS"/>
              </a:rPr>
              <a:t> Takers    </a:t>
            </a:r>
            <a:r>
              <a:rPr lang="en-GB" sz="1600">
                <a:solidFill>
                  <a:srgbClr val="00FF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Fund Raisers</a:t>
            </a:r>
            <a:endParaRPr sz="1600">
              <a:solidFill>
                <a:srgbClr val="00FF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Final name choice - The Money Makers</a:t>
            </a:r>
            <a:endParaRPr sz="16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1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Chairperson - </a:t>
            </a:r>
            <a:r>
              <a:rPr lang="en-GB" sz="1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Rio Evans Year 6 </a:t>
            </a:r>
            <a:endParaRPr sz="16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1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Vice Chairperson -</a:t>
            </a:r>
            <a:r>
              <a:rPr lang="en-GB" sz="1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Alfie Lindey Year 6</a:t>
            </a:r>
            <a:endParaRPr sz="16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1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Secretary - </a:t>
            </a:r>
            <a:r>
              <a:rPr lang="en-GB" sz="1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Lacey Jones Year 6</a:t>
            </a:r>
            <a:r>
              <a:rPr lang="en-GB" sz="2200">
                <a:solidFill>
                  <a:schemeClr val="dk1"/>
                </a:solidFill>
              </a:rPr>
              <a:t>  </a:t>
            </a:r>
            <a:endParaRPr sz="18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FE2F3"/>
        </a:solid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Google Shape;74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1675" y="0"/>
            <a:ext cx="896900" cy="844500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p15"/>
          <p:cNvSpPr/>
          <p:nvPr/>
        </p:nvSpPr>
        <p:spPr>
          <a:xfrm>
            <a:off x="1384475" y="139650"/>
            <a:ext cx="7401694" cy="750250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00FF00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chemeClr val="accent1"/>
                </a:solidFill>
                <a:latin typeface="Arial"/>
              </a:rPr>
              <a:t>The Money Makers</a:t>
            </a:r>
          </a:p>
        </p:txBody>
      </p:sp>
      <p:sp>
        <p:nvSpPr>
          <p:cNvPr id="76" name="Google Shape;76;p15"/>
          <p:cNvSpPr/>
          <p:nvPr/>
        </p:nvSpPr>
        <p:spPr>
          <a:xfrm>
            <a:off x="1543049" y="4140850"/>
            <a:ext cx="5478455" cy="937501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9900FF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9900FF"/>
                </a:solidFill>
                <a:latin typeface="Arial"/>
              </a:rPr>
              <a:t>Ysgol Gynradd Goetre</a:t>
            </a:r>
          </a:p>
        </p:txBody>
      </p:sp>
      <p:pic>
        <p:nvPicPr>
          <p:cNvPr id="77" name="Google Shape;77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21500" y="4064375"/>
            <a:ext cx="2046200" cy="1009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15"/>
          <p:cNvPicPr preferRelativeResize="0"/>
          <p:nvPr/>
        </p:nvPicPr>
        <p:blipFill rotWithShape="1">
          <a:blip r:embed="rId5">
            <a:alphaModFix/>
          </a:blip>
          <a:srcRect b="18949" l="37225" r="32759" t="18694"/>
          <a:stretch/>
        </p:blipFill>
        <p:spPr>
          <a:xfrm>
            <a:off x="221675" y="3913975"/>
            <a:ext cx="1047475" cy="1159475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15"/>
          <p:cNvSpPr txBox="1"/>
          <p:nvPr/>
        </p:nvSpPr>
        <p:spPr>
          <a:xfrm>
            <a:off x="593025" y="970888"/>
            <a:ext cx="8072700" cy="2816700"/>
          </a:xfrm>
          <a:prstGeom prst="rect">
            <a:avLst/>
          </a:prstGeom>
          <a:noFill/>
          <a:ln cap="flat" cmpd="sng" w="762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 u="sng">
                <a:latin typeface="Comic Sans MS"/>
                <a:ea typeface="Comic Sans MS"/>
                <a:cs typeface="Comic Sans MS"/>
                <a:sym typeface="Comic Sans MS"/>
              </a:rPr>
              <a:t>Members/Register:</a:t>
            </a:r>
            <a:endParaRPr sz="1900" u="sng"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Year 3 : Elliot Wood, Harri Williams, Leo Webber, Teejae Stapleton, Renesmee Powell-Hodges, Ollie O’Sullivan, Isla Jones, Jacob Davies, Ethan Hartles, Jenson Thomas, Rory Lewis, Lucas Evans, Iylah Beynon.</a:t>
            </a:r>
            <a:endParaRPr sz="19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solidFill>
                  <a:srgbClr val="E69138"/>
                </a:solidFill>
                <a:latin typeface="Comic Sans MS"/>
                <a:ea typeface="Comic Sans MS"/>
                <a:cs typeface="Comic Sans MS"/>
                <a:sym typeface="Comic Sans MS"/>
              </a:rPr>
              <a:t>Year 4: Layla Jones, Ivy Power, Ruby Wickens </a:t>
            </a:r>
            <a:endParaRPr sz="1900">
              <a:solidFill>
                <a:srgbClr val="E69138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solidFill>
                  <a:srgbClr val="3C78D8"/>
                </a:solidFill>
                <a:latin typeface="Comic Sans MS"/>
                <a:ea typeface="Comic Sans MS"/>
                <a:cs typeface="Comic Sans MS"/>
                <a:sym typeface="Comic Sans MS"/>
              </a:rPr>
              <a:t>Year 5: Reegan Thomas. Lilli-Rae Williams,  Amelia Morris, Rylan Davies, Jenson Hoare</a:t>
            </a:r>
            <a:endParaRPr sz="1900">
              <a:solidFill>
                <a:srgbClr val="3C78D8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>
                <a:solidFill>
                  <a:srgbClr val="00FF00"/>
                </a:solidFill>
                <a:latin typeface="Comic Sans MS"/>
                <a:ea typeface="Comic Sans MS"/>
                <a:cs typeface="Comic Sans MS"/>
                <a:sym typeface="Comic Sans MS"/>
              </a:rPr>
              <a:t>Year 6; Lacey Jones, Lucas Hellyer, Rio Evans, Alfie Lindsay</a:t>
            </a:r>
            <a:endParaRPr sz="1900">
              <a:solidFill>
                <a:srgbClr val="00FF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1675" y="0"/>
            <a:ext cx="896900" cy="84450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6"/>
          <p:cNvSpPr/>
          <p:nvPr/>
        </p:nvSpPr>
        <p:spPr>
          <a:xfrm>
            <a:off x="1384475" y="139650"/>
            <a:ext cx="7401694" cy="750250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00FF00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chemeClr val="accent1"/>
                </a:solidFill>
                <a:latin typeface="Arial"/>
              </a:rPr>
              <a:t>The Money Makers</a:t>
            </a:r>
          </a:p>
        </p:txBody>
      </p:sp>
      <p:sp>
        <p:nvSpPr>
          <p:cNvPr id="86" name="Google Shape;86;p16"/>
          <p:cNvSpPr/>
          <p:nvPr/>
        </p:nvSpPr>
        <p:spPr>
          <a:xfrm>
            <a:off x="1543049" y="4140850"/>
            <a:ext cx="5478455" cy="937501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9900FF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9900FF"/>
                </a:solidFill>
                <a:latin typeface="Arial"/>
              </a:rPr>
              <a:t>Ysgol Gynradd Goetre</a:t>
            </a:r>
          </a:p>
        </p:txBody>
      </p:sp>
      <p:pic>
        <p:nvPicPr>
          <p:cNvPr id="87" name="Google Shape;87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21500" y="4064375"/>
            <a:ext cx="2046200" cy="1009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6"/>
          <p:cNvPicPr preferRelativeResize="0"/>
          <p:nvPr/>
        </p:nvPicPr>
        <p:blipFill rotWithShape="1">
          <a:blip r:embed="rId5">
            <a:alphaModFix/>
          </a:blip>
          <a:srcRect b="18949" l="37225" r="32759" t="18694"/>
          <a:stretch/>
        </p:blipFill>
        <p:spPr>
          <a:xfrm>
            <a:off x="221675" y="3913975"/>
            <a:ext cx="1047475" cy="1159475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6"/>
          <p:cNvSpPr txBox="1"/>
          <p:nvPr/>
        </p:nvSpPr>
        <p:spPr>
          <a:xfrm>
            <a:off x="746050" y="1138225"/>
            <a:ext cx="1281600" cy="477000"/>
          </a:xfrm>
          <a:prstGeom prst="rect">
            <a:avLst/>
          </a:prstGeom>
          <a:noFill/>
          <a:ln cap="flat" cmpd="sng" w="762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 u="sng">
                <a:latin typeface="Comic Sans MS"/>
                <a:ea typeface="Comic Sans MS"/>
                <a:cs typeface="Comic Sans MS"/>
                <a:sym typeface="Comic Sans MS"/>
              </a:rPr>
              <a:t>Our Logo: </a:t>
            </a:r>
            <a:endParaRPr sz="1900"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90" name="Google Shape;90;p16"/>
          <p:cNvPicPr preferRelativeResize="0"/>
          <p:nvPr/>
        </p:nvPicPr>
        <p:blipFill rotWithShape="1">
          <a:blip r:embed="rId5">
            <a:alphaModFix/>
          </a:blip>
          <a:srcRect b="18949" l="37225" r="32759" t="18694"/>
          <a:stretch/>
        </p:blipFill>
        <p:spPr>
          <a:xfrm>
            <a:off x="2545300" y="1043875"/>
            <a:ext cx="2447549" cy="2709250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6"/>
          <p:cNvSpPr txBox="1"/>
          <p:nvPr/>
        </p:nvSpPr>
        <p:spPr>
          <a:xfrm>
            <a:off x="5298925" y="2974675"/>
            <a:ext cx="3223200" cy="677100"/>
          </a:xfrm>
          <a:prstGeom prst="rect">
            <a:avLst/>
          </a:prstGeom>
          <a:noFill/>
          <a:ln cap="flat" cmpd="sng" w="762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latin typeface="Comic Sans MS"/>
                <a:ea typeface="Comic Sans MS"/>
                <a:cs typeface="Comic Sans MS"/>
                <a:sym typeface="Comic Sans MS"/>
              </a:rPr>
              <a:t>Designed by:  </a:t>
            </a:r>
            <a:endParaRPr sz="1600"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latin typeface="Comic Sans MS"/>
                <a:ea typeface="Comic Sans MS"/>
                <a:cs typeface="Comic Sans MS"/>
                <a:sym typeface="Comic Sans MS"/>
              </a:rPr>
              <a:t>Rylan Davies Year 5. </a:t>
            </a:r>
            <a:endParaRPr sz="16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92" name="Google Shape;92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99130" y="2015800"/>
            <a:ext cx="1683045" cy="1505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586500" y="1442725"/>
            <a:ext cx="2935626" cy="1077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Google Shape;98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1675" y="0"/>
            <a:ext cx="896900" cy="844500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17"/>
          <p:cNvSpPr/>
          <p:nvPr/>
        </p:nvSpPr>
        <p:spPr>
          <a:xfrm>
            <a:off x="1384475" y="139650"/>
            <a:ext cx="7401694" cy="750250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00FF00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chemeClr val="accent1"/>
                </a:solidFill>
                <a:latin typeface="Arial"/>
              </a:rPr>
              <a:t>The Money Makers</a:t>
            </a:r>
          </a:p>
        </p:txBody>
      </p:sp>
      <p:sp>
        <p:nvSpPr>
          <p:cNvPr id="100" name="Google Shape;100;p17"/>
          <p:cNvSpPr/>
          <p:nvPr/>
        </p:nvSpPr>
        <p:spPr>
          <a:xfrm>
            <a:off x="1543049" y="4140850"/>
            <a:ext cx="5478455" cy="937501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9900FF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9900FF"/>
                </a:solidFill>
                <a:latin typeface="Arial"/>
              </a:rPr>
              <a:t>Ysgol Gynradd Goetre</a:t>
            </a:r>
          </a:p>
        </p:txBody>
      </p:sp>
      <p:pic>
        <p:nvPicPr>
          <p:cNvPr id="101" name="Google Shape;101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21500" y="4064375"/>
            <a:ext cx="2046200" cy="1009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7"/>
          <p:cNvPicPr preferRelativeResize="0"/>
          <p:nvPr/>
        </p:nvPicPr>
        <p:blipFill rotWithShape="1">
          <a:blip r:embed="rId5">
            <a:alphaModFix/>
          </a:blip>
          <a:srcRect b="18949" l="37225" r="32759" t="18694"/>
          <a:stretch/>
        </p:blipFill>
        <p:spPr>
          <a:xfrm>
            <a:off x="221675" y="3913975"/>
            <a:ext cx="1047475" cy="1159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-5400000">
            <a:off x="1474200" y="1403725"/>
            <a:ext cx="2787825" cy="23360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1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 rot="-5400000">
            <a:off x="4253437" y="1346649"/>
            <a:ext cx="2502226" cy="2337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oogle Shape;109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1675" y="0"/>
            <a:ext cx="896900" cy="844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18"/>
          <p:cNvSpPr/>
          <p:nvPr/>
        </p:nvSpPr>
        <p:spPr>
          <a:xfrm>
            <a:off x="1384475" y="139650"/>
            <a:ext cx="7401694" cy="750250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00FF00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chemeClr val="accent1"/>
                </a:solidFill>
                <a:latin typeface="Arial"/>
              </a:rPr>
              <a:t>The Money Makers</a:t>
            </a:r>
          </a:p>
        </p:txBody>
      </p:sp>
      <p:sp>
        <p:nvSpPr>
          <p:cNvPr id="111" name="Google Shape;111;p18"/>
          <p:cNvSpPr/>
          <p:nvPr/>
        </p:nvSpPr>
        <p:spPr>
          <a:xfrm>
            <a:off x="1543049" y="4140850"/>
            <a:ext cx="5478455" cy="937501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9900FF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9900FF"/>
                </a:solidFill>
                <a:latin typeface="Arial"/>
              </a:rPr>
              <a:t>Ysgol Gynradd Goetre</a:t>
            </a:r>
          </a:p>
        </p:txBody>
      </p:sp>
      <p:pic>
        <p:nvPicPr>
          <p:cNvPr id="112" name="Google Shape;112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21500" y="4064375"/>
            <a:ext cx="2046200" cy="1009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8"/>
          <p:cNvPicPr preferRelativeResize="0"/>
          <p:nvPr/>
        </p:nvPicPr>
        <p:blipFill rotWithShape="1">
          <a:blip r:embed="rId5">
            <a:alphaModFix/>
          </a:blip>
          <a:srcRect b="18949" l="37225" r="32759" t="18694"/>
          <a:stretch/>
        </p:blipFill>
        <p:spPr>
          <a:xfrm>
            <a:off x="221675" y="3913975"/>
            <a:ext cx="1047475" cy="1159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1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14525" y="1164875"/>
            <a:ext cx="3238298" cy="24287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18" title="VIDEO-2022-12-22-08-35-30.mp4">
            <a:hlinkClick r:id="rId7"/>
          </p:cNvPr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572000" y="1302899"/>
            <a:ext cx="3803051" cy="2152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Google Shape;120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1675" y="0"/>
            <a:ext cx="896900" cy="844500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19"/>
          <p:cNvSpPr/>
          <p:nvPr/>
        </p:nvSpPr>
        <p:spPr>
          <a:xfrm>
            <a:off x="1384475" y="139650"/>
            <a:ext cx="7401694" cy="750250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00FF00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chemeClr val="accent1"/>
                </a:solidFill>
                <a:latin typeface="Arial"/>
              </a:rPr>
              <a:t>The Money Makers</a:t>
            </a:r>
          </a:p>
        </p:txBody>
      </p:sp>
      <p:sp>
        <p:nvSpPr>
          <p:cNvPr id="122" name="Google Shape;122;p19"/>
          <p:cNvSpPr/>
          <p:nvPr/>
        </p:nvSpPr>
        <p:spPr>
          <a:xfrm>
            <a:off x="1543049" y="4140850"/>
            <a:ext cx="5478455" cy="937501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9900FF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9900FF"/>
                </a:solidFill>
                <a:latin typeface="Arial"/>
              </a:rPr>
              <a:t>Ysgol Gynradd Goetre</a:t>
            </a:r>
          </a:p>
        </p:txBody>
      </p:sp>
      <p:pic>
        <p:nvPicPr>
          <p:cNvPr id="123" name="Google Shape;123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21500" y="4064375"/>
            <a:ext cx="2046200" cy="1009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19"/>
          <p:cNvPicPr preferRelativeResize="0"/>
          <p:nvPr/>
        </p:nvPicPr>
        <p:blipFill rotWithShape="1">
          <a:blip r:embed="rId5">
            <a:alphaModFix/>
          </a:blip>
          <a:srcRect b="18949" l="37225" r="32759" t="18694"/>
          <a:stretch/>
        </p:blipFill>
        <p:spPr>
          <a:xfrm>
            <a:off x="221675" y="3913975"/>
            <a:ext cx="1047475" cy="1159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70550" y="1222675"/>
            <a:ext cx="3177800" cy="22414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Google Shape;130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1675" y="0"/>
            <a:ext cx="896900" cy="844500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20"/>
          <p:cNvSpPr/>
          <p:nvPr/>
        </p:nvSpPr>
        <p:spPr>
          <a:xfrm>
            <a:off x="1384475" y="139650"/>
            <a:ext cx="7401694" cy="750250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00FF00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chemeClr val="accent1"/>
                </a:solidFill>
                <a:latin typeface="Arial"/>
              </a:rPr>
              <a:t>The Money Makers</a:t>
            </a:r>
          </a:p>
        </p:txBody>
      </p:sp>
      <p:sp>
        <p:nvSpPr>
          <p:cNvPr id="132" name="Google Shape;132;p20"/>
          <p:cNvSpPr/>
          <p:nvPr/>
        </p:nvSpPr>
        <p:spPr>
          <a:xfrm>
            <a:off x="1543049" y="4140850"/>
            <a:ext cx="5478455" cy="937501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9900FF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9900FF"/>
                </a:solidFill>
                <a:latin typeface="Arial"/>
              </a:rPr>
              <a:t>Ysgol Gynradd Goetre</a:t>
            </a:r>
          </a:p>
        </p:txBody>
      </p:sp>
      <p:pic>
        <p:nvPicPr>
          <p:cNvPr id="133" name="Google Shape;133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21500" y="4064375"/>
            <a:ext cx="2046200" cy="1009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20"/>
          <p:cNvPicPr preferRelativeResize="0"/>
          <p:nvPr/>
        </p:nvPicPr>
        <p:blipFill rotWithShape="1">
          <a:blip r:embed="rId5">
            <a:alphaModFix/>
          </a:blip>
          <a:srcRect b="18949" l="37225" r="32759" t="18694"/>
          <a:stretch/>
        </p:blipFill>
        <p:spPr>
          <a:xfrm>
            <a:off x="221675" y="3913975"/>
            <a:ext cx="1047475" cy="1159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Google Shape;139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1675" y="0"/>
            <a:ext cx="896900" cy="844500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21"/>
          <p:cNvSpPr/>
          <p:nvPr/>
        </p:nvSpPr>
        <p:spPr>
          <a:xfrm>
            <a:off x="1384475" y="139650"/>
            <a:ext cx="7401694" cy="750250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00FF00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chemeClr val="accent1"/>
                </a:solidFill>
                <a:latin typeface="Arial"/>
              </a:rPr>
              <a:t>The Money Makers</a:t>
            </a:r>
          </a:p>
        </p:txBody>
      </p:sp>
      <p:sp>
        <p:nvSpPr>
          <p:cNvPr id="141" name="Google Shape;141;p21"/>
          <p:cNvSpPr/>
          <p:nvPr/>
        </p:nvSpPr>
        <p:spPr>
          <a:xfrm>
            <a:off x="1543049" y="4140850"/>
            <a:ext cx="5478455" cy="937501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9900FF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9900FF"/>
                </a:solidFill>
                <a:latin typeface="Arial"/>
              </a:rPr>
              <a:t>Ysgol Gynradd Goetre</a:t>
            </a:r>
          </a:p>
        </p:txBody>
      </p:sp>
      <p:pic>
        <p:nvPicPr>
          <p:cNvPr id="142" name="Google Shape;142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21500" y="4064375"/>
            <a:ext cx="2046200" cy="1009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21"/>
          <p:cNvPicPr preferRelativeResize="0"/>
          <p:nvPr/>
        </p:nvPicPr>
        <p:blipFill rotWithShape="1">
          <a:blip r:embed="rId5">
            <a:alphaModFix/>
          </a:blip>
          <a:srcRect b="18949" l="37225" r="32759" t="18694"/>
          <a:stretch/>
        </p:blipFill>
        <p:spPr>
          <a:xfrm>
            <a:off x="221675" y="3913975"/>
            <a:ext cx="1047475" cy="1159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