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600613D-0E9E-4FEB-8DED-75E57D3FDDB4}">
  <a:tblStyle styleId="{B600613D-0E9E-4FEB-8DED-75E57D3FDDB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635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6616DEB8-0231-40DE-A1EF-35934FC6036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aef971dac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aef971dac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aef971dac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aef971dac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aef971dac7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aef971dac7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aef971dac7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aef971dac7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b71ded552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b71ded552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b71ded5520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b71ded5520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b71ded5520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b71ded5520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b71ded5520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b71ded5520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bed36a5b42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bed36a5b42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b71ded5520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b71ded5520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1bed36a5b42_1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1bed36a5b42_1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1" Type="http://schemas.openxmlformats.org/officeDocument/2006/relationships/image" Target="../media/image8.png"/><Relationship Id="rId10" Type="http://schemas.openxmlformats.org/officeDocument/2006/relationships/image" Target="../media/image10.png"/><Relationship Id="rId9" Type="http://schemas.openxmlformats.org/officeDocument/2006/relationships/image" Target="../media/image7.png"/><Relationship Id="rId5" Type="http://schemas.openxmlformats.org/officeDocument/2006/relationships/image" Target="../media/image3.png"/><Relationship Id="rId6" Type="http://schemas.openxmlformats.org/officeDocument/2006/relationships/image" Target="../media/image6.png"/><Relationship Id="rId7" Type="http://schemas.openxmlformats.org/officeDocument/2006/relationships/image" Target="../media/image5.png"/><Relationship Id="rId8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9" Type="http://schemas.openxmlformats.org/officeDocument/2006/relationships/image" Target="../media/image13.png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image" Target="../media/image14.png"/><Relationship Id="rId8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9" Type="http://schemas.openxmlformats.org/officeDocument/2006/relationships/image" Target="../media/image13.png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image" Target="../media/image14.png"/><Relationship Id="rId8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2908650" y="750950"/>
            <a:ext cx="30000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</a:rPr>
              <a:t>Group register </a:t>
            </a:r>
            <a:endParaRPr/>
          </a:p>
        </p:txBody>
      </p:sp>
      <p:graphicFrame>
        <p:nvGraphicFramePr>
          <p:cNvPr id="60" name="Google Shape;60;p13"/>
          <p:cNvGraphicFramePr/>
          <p:nvPr/>
        </p:nvGraphicFramePr>
        <p:xfrm>
          <a:off x="3136050" y="1252975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{B600613D-0E9E-4FEB-8DED-75E57D3FDDB4}</a:tableStyleId>
              </a:tblPr>
              <a:tblGrid>
                <a:gridCol w="2187575"/>
              </a:tblGrid>
              <a:tr h="1581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Digital Leaders - Miss Jones Year 5</a:t>
                      </a:r>
                      <a:endParaRPr b="1"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4472C4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Layla Bond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790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4472C4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Myiesha Thomas</a:t>
                      </a:r>
                      <a:endParaRPr sz="1000">
                        <a:solidFill>
                          <a:srgbClr val="FF0000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Korban Lee Howells</a:t>
                      </a:r>
                      <a:endParaRPr sz="1000">
                        <a:solidFill>
                          <a:srgbClr val="ED7D3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320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ED7D3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Lola Lewis</a:t>
                      </a:r>
                      <a:endParaRPr sz="1000">
                        <a:solidFill>
                          <a:srgbClr val="ED7D3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720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ED7D3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Imogen Lloyd</a:t>
                      </a:r>
                      <a:endParaRPr sz="1000">
                        <a:solidFill>
                          <a:srgbClr val="ED7D3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ED7D3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Madison Owens</a:t>
                      </a:r>
                      <a:endParaRPr sz="1000">
                        <a:solidFill>
                          <a:srgbClr val="ED7D3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251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ED7D3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Joshua Colin</a:t>
                      </a:r>
                      <a:endParaRPr sz="1000">
                        <a:solidFill>
                          <a:srgbClr val="ED7D3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Lexi Hicks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682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Tulisa Williams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Chelsea Coelho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Lacie Davies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Amelia Grant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16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Macauley Howells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Layla McCarthy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212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Samara McGovern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Lois Stibbs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2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Andrei Sutu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28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Brayden Williams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Jak Williams</a:t>
                      </a:r>
                      <a:endParaRPr sz="1000">
                        <a:solidFill>
                          <a:srgbClr val="70AD47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  <a:tr h="158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70AD4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Lexie-Mae Gregory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68575" marL="68575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69" name="Google Shape;6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4"/>
          <p:cNvSpPr txBox="1"/>
          <p:nvPr/>
        </p:nvSpPr>
        <p:spPr>
          <a:xfrm>
            <a:off x="2111307" y="834775"/>
            <a:ext cx="4785300" cy="31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Name of our group -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Whizzes</a:t>
            </a:r>
            <a:endParaRPr sz="1800">
              <a:solidFill>
                <a:srgbClr val="FF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Chairperson – 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Andrei Sutu - Year 6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Vice Chairperson –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Brayden Williams – Year 6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Secretary – 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Chelsea C - Year 6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Minute taker –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Imogen Lloyd – Year 5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5"/>
          <p:cNvSpPr txBox="1"/>
          <p:nvPr/>
        </p:nvSpPr>
        <p:spPr>
          <a:xfrm>
            <a:off x="1061250" y="1336400"/>
            <a:ext cx="7021500" cy="26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Designed a logo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First things we need to do in the new school year: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make sure children are using chromebooks in class.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Teach children progammes that we like.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 sure all children know how to play Minecraft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Maybe have an expert to teach different things eg Expert of ‘Scratch’ etc.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81" name="Google Shape;81;p15"/>
          <p:cNvSpPr txBox="1"/>
          <p:nvPr/>
        </p:nvSpPr>
        <p:spPr>
          <a:xfrm>
            <a:off x="1538550" y="898425"/>
            <a:ext cx="4907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 1: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6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90" name="Google Shape;90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 rotWithShape="1">
          <a:blip r:embed="rId6">
            <a:alphaModFix/>
          </a:blip>
          <a:srcRect b="16698" l="31247" r="31333" t="17997"/>
          <a:stretch/>
        </p:blipFill>
        <p:spPr>
          <a:xfrm>
            <a:off x="3174175" y="1510102"/>
            <a:ext cx="2111324" cy="230300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6"/>
          <p:cNvSpPr txBox="1"/>
          <p:nvPr/>
        </p:nvSpPr>
        <p:spPr>
          <a:xfrm>
            <a:off x="3367909" y="975250"/>
            <a:ext cx="204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FF"/>
                </a:solidFill>
              </a:rPr>
              <a:t>Our New logo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7"/>
          <p:cNvSpPr txBox="1"/>
          <p:nvPr/>
        </p:nvSpPr>
        <p:spPr>
          <a:xfrm>
            <a:off x="3367909" y="975250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7"/>
          <p:cNvSpPr txBox="1"/>
          <p:nvPr/>
        </p:nvSpPr>
        <p:spPr>
          <a:xfrm>
            <a:off x="1707025" y="1515925"/>
            <a:ext cx="49188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 2:</a:t>
            </a:r>
            <a:endParaRPr sz="170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create tutorials for all the programs we use</a:t>
            </a:r>
            <a:endParaRPr sz="170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</a:t>
            </a:r>
            <a:r>
              <a:rPr lang="en-GB" sz="17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thought about using </a:t>
            </a:r>
            <a:r>
              <a:rPr lang="en-GB" sz="17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Minecraft coding, online safety, cartoons for little kids and maybe doing a Fifa tutorial</a:t>
            </a:r>
            <a:r>
              <a:rPr lang="en-GB" sz="10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00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8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112" name="Google Shape;11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8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14" name="Google Shape;114;p18"/>
          <p:cNvGraphicFramePr/>
          <p:nvPr/>
        </p:nvGraphicFramePr>
        <p:xfrm>
          <a:off x="1469700" y="1385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{6616DEB8-0231-40DE-A1EF-35934FC6036E}</a:tableStyleId>
              </a:tblPr>
              <a:tblGrid>
                <a:gridCol w="6204600"/>
              </a:tblGrid>
              <a:tr h="695325">
                <a:tc>
                  <a:txBody>
                    <a:bodyPr/>
                    <a:lstStyle/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Week 3: Children wrote an email to Technocamps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 decided we wanted t</a:t>
                      </a:r>
                      <a:r>
                        <a:rPr lang="en-GB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 make videos about topics that help us.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 thought about creating videos for: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Maths videos - subtracting, science videos, adjective videos, which will be created by us. We will begin to make these next time.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63500" marB="63500" marR="63500" marL="6350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20" name="Google Shape;1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/>
          <p:nvPr/>
        </p:nvSpPr>
        <p:spPr>
          <a:xfrm>
            <a:off x="1362425" y="84525"/>
            <a:ext cx="5542061" cy="589829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IT Whizzes</a:t>
            </a:r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5" name="Google Shape;125;p19"/>
          <p:cNvPicPr preferRelativeResize="0"/>
          <p:nvPr/>
        </p:nvPicPr>
        <p:blipFill rotWithShape="1">
          <a:blip r:embed="rId6">
            <a:alphaModFix/>
          </a:blip>
          <a:srcRect b="16835" l="35208" r="35890" t="16328"/>
          <a:stretch/>
        </p:blipFill>
        <p:spPr>
          <a:xfrm>
            <a:off x="1857237" y="2241792"/>
            <a:ext cx="1226902" cy="1773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 rotWithShape="1">
          <a:blip r:embed="rId7">
            <a:alphaModFix/>
          </a:blip>
          <a:srcRect b="18010" l="33897" r="36252" t="17344"/>
          <a:stretch/>
        </p:blipFill>
        <p:spPr>
          <a:xfrm>
            <a:off x="3406050" y="1866927"/>
            <a:ext cx="1226912" cy="1660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9"/>
          <p:cNvPicPr preferRelativeResize="0"/>
          <p:nvPr/>
        </p:nvPicPr>
        <p:blipFill rotWithShape="1">
          <a:blip r:embed="rId8">
            <a:alphaModFix/>
          </a:blip>
          <a:srcRect b="25802" l="34512" r="34265" t="18647"/>
          <a:stretch/>
        </p:blipFill>
        <p:spPr>
          <a:xfrm>
            <a:off x="4954863" y="1761400"/>
            <a:ext cx="1683227" cy="18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9"/>
          <p:cNvPicPr preferRelativeResize="0"/>
          <p:nvPr/>
        </p:nvPicPr>
        <p:blipFill rotWithShape="1">
          <a:blip r:embed="rId9">
            <a:alphaModFix/>
          </a:blip>
          <a:srcRect b="17840" l="36515" r="37420" t="31068"/>
          <a:stretch/>
        </p:blipFill>
        <p:spPr>
          <a:xfrm>
            <a:off x="245500" y="1151275"/>
            <a:ext cx="1416600" cy="1735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 rotWithShape="1">
          <a:blip r:embed="rId10">
            <a:alphaModFix/>
          </a:blip>
          <a:srcRect b="19930" l="35346" r="34359" t="32908"/>
          <a:stretch/>
        </p:blipFill>
        <p:spPr>
          <a:xfrm>
            <a:off x="7108825" y="1031425"/>
            <a:ext cx="1546664" cy="1504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9"/>
          <p:cNvPicPr preferRelativeResize="0"/>
          <p:nvPr/>
        </p:nvPicPr>
        <p:blipFill rotWithShape="1">
          <a:blip r:embed="rId11">
            <a:alphaModFix/>
          </a:blip>
          <a:srcRect b="18747" l="35268" r="36893" t="20989"/>
          <a:stretch/>
        </p:blipFill>
        <p:spPr>
          <a:xfrm>
            <a:off x="7390575" y="2635242"/>
            <a:ext cx="983174" cy="13301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36" name="Google Shape;13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0"/>
          <p:cNvSpPr/>
          <p:nvPr/>
        </p:nvSpPr>
        <p:spPr>
          <a:xfrm>
            <a:off x="1362425" y="84525"/>
            <a:ext cx="7576269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Digital Leaders</a:t>
            </a:r>
          </a:p>
        </p:txBody>
      </p:sp>
      <p:pic>
        <p:nvPicPr>
          <p:cNvPr id="139" name="Google Shape;139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0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20"/>
          <p:cNvSpPr txBox="1"/>
          <p:nvPr/>
        </p:nvSpPr>
        <p:spPr>
          <a:xfrm>
            <a:off x="2275650" y="1125550"/>
            <a:ext cx="48099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Week 4: We started to make scripts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for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tutorials for children for handwriting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2" name="Google Shape;142;p20"/>
          <p:cNvPicPr preferRelativeResize="0"/>
          <p:nvPr/>
        </p:nvPicPr>
        <p:blipFill rotWithShape="1">
          <a:blip r:embed="rId6">
            <a:alphaModFix/>
          </a:blip>
          <a:srcRect b="10166" l="34263" r="33816" t="33726"/>
          <a:stretch/>
        </p:blipFill>
        <p:spPr>
          <a:xfrm>
            <a:off x="494124" y="1772350"/>
            <a:ext cx="1188773" cy="117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0"/>
          <p:cNvPicPr preferRelativeResize="0"/>
          <p:nvPr/>
        </p:nvPicPr>
        <p:blipFill rotWithShape="1">
          <a:blip r:embed="rId7">
            <a:alphaModFix/>
          </a:blip>
          <a:srcRect b="9128" l="34322" r="33734" t="12385"/>
          <a:stretch/>
        </p:blipFill>
        <p:spPr>
          <a:xfrm>
            <a:off x="3683288" y="2031925"/>
            <a:ext cx="1146226" cy="158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0"/>
          <p:cNvPicPr preferRelativeResize="0"/>
          <p:nvPr/>
        </p:nvPicPr>
        <p:blipFill rotWithShape="1">
          <a:blip r:embed="rId8">
            <a:alphaModFix/>
          </a:blip>
          <a:srcRect b="12063" l="34096" r="33408" t="8728"/>
          <a:stretch/>
        </p:blipFill>
        <p:spPr>
          <a:xfrm>
            <a:off x="2412925" y="2667525"/>
            <a:ext cx="830525" cy="1138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 rotWithShape="1">
          <a:blip r:embed="rId9">
            <a:alphaModFix/>
          </a:blip>
          <a:srcRect b="-13700" l="37467" r="32838" t="14778"/>
          <a:stretch/>
        </p:blipFill>
        <p:spPr>
          <a:xfrm>
            <a:off x="5955525" y="1567200"/>
            <a:ext cx="1893950" cy="2727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1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51" name="Google Shape;15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1"/>
          <p:cNvSpPr/>
          <p:nvPr/>
        </p:nvSpPr>
        <p:spPr>
          <a:xfrm>
            <a:off x="1362425" y="84525"/>
            <a:ext cx="7576269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Digital Leaders</a:t>
            </a:r>
          </a:p>
        </p:txBody>
      </p:sp>
      <p:pic>
        <p:nvPicPr>
          <p:cNvPr id="154" name="Google Shape;154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1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21"/>
          <p:cNvSpPr txBox="1"/>
          <p:nvPr/>
        </p:nvSpPr>
        <p:spPr>
          <a:xfrm>
            <a:off x="2275650" y="1125550"/>
            <a:ext cx="48099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 4: We started to make scripts for tutorials for children for handwriting</a:t>
            </a:r>
            <a:endParaRPr/>
          </a:p>
        </p:txBody>
      </p:sp>
      <p:pic>
        <p:nvPicPr>
          <p:cNvPr id="157" name="Google Shape;157;p21"/>
          <p:cNvPicPr preferRelativeResize="0"/>
          <p:nvPr/>
        </p:nvPicPr>
        <p:blipFill rotWithShape="1">
          <a:blip r:embed="rId6">
            <a:alphaModFix/>
          </a:blip>
          <a:srcRect b="10166" l="34263" r="33816" t="33726"/>
          <a:stretch/>
        </p:blipFill>
        <p:spPr>
          <a:xfrm>
            <a:off x="494124" y="1772350"/>
            <a:ext cx="1188773" cy="117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1"/>
          <p:cNvPicPr preferRelativeResize="0"/>
          <p:nvPr/>
        </p:nvPicPr>
        <p:blipFill rotWithShape="1">
          <a:blip r:embed="rId7">
            <a:alphaModFix/>
          </a:blip>
          <a:srcRect b="9128" l="34322" r="33734" t="12385"/>
          <a:stretch/>
        </p:blipFill>
        <p:spPr>
          <a:xfrm>
            <a:off x="3683288" y="2031925"/>
            <a:ext cx="1146226" cy="158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1"/>
          <p:cNvPicPr preferRelativeResize="0"/>
          <p:nvPr/>
        </p:nvPicPr>
        <p:blipFill rotWithShape="1">
          <a:blip r:embed="rId8">
            <a:alphaModFix/>
          </a:blip>
          <a:srcRect b="12063" l="34096" r="33408" t="8728"/>
          <a:stretch/>
        </p:blipFill>
        <p:spPr>
          <a:xfrm>
            <a:off x="2412925" y="2667525"/>
            <a:ext cx="830525" cy="1138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1"/>
          <p:cNvPicPr preferRelativeResize="0"/>
          <p:nvPr/>
        </p:nvPicPr>
        <p:blipFill rotWithShape="1">
          <a:blip r:embed="rId9">
            <a:alphaModFix/>
          </a:blip>
          <a:srcRect b="-13700" l="37467" r="32838" t="14778"/>
          <a:stretch/>
        </p:blipFill>
        <p:spPr>
          <a:xfrm>
            <a:off x="5955525" y="1567200"/>
            <a:ext cx="1893950" cy="2727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2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66" name="Google Shape;16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2"/>
          <p:cNvSpPr/>
          <p:nvPr/>
        </p:nvSpPr>
        <p:spPr>
          <a:xfrm>
            <a:off x="1362425" y="84525"/>
            <a:ext cx="7576269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Digital Leaders</a:t>
            </a:r>
          </a:p>
        </p:txBody>
      </p:sp>
      <p:pic>
        <p:nvPicPr>
          <p:cNvPr id="169" name="Google Shape;169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2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/>
          <p:nvPr/>
        </p:nvSpPr>
        <p:spPr>
          <a:xfrm>
            <a:off x="1438174" y="4140850"/>
            <a:ext cx="558332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76" name="Google Shape;17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3"/>
          <p:cNvSpPr/>
          <p:nvPr/>
        </p:nvSpPr>
        <p:spPr>
          <a:xfrm>
            <a:off x="1362425" y="84525"/>
            <a:ext cx="7576269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6"/>
                </a:solidFill>
                <a:latin typeface="Arial"/>
              </a:rPr>
              <a:t>Digital Leaders</a:t>
            </a:r>
          </a:p>
        </p:txBody>
      </p:sp>
      <p:pic>
        <p:nvPicPr>
          <p:cNvPr id="179" name="Google Shape;17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8875" y="4113590"/>
            <a:ext cx="896900" cy="910634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3"/>
          <p:cNvSpPr txBox="1"/>
          <p:nvPr/>
        </p:nvSpPr>
        <p:spPr>
          <a:xfrm>
            <a:off x="3457759" y="1031425"/>
            <a:ext cx="204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